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2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49A83-CA37-42D3-BC8D-BD0243DC8F9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TW" altLang="en-US"/>
        </a:p>
      </dgm:t>
    </dgm:pt>
    <dgm:pt modelId="{95A60368-B970-4036-B16F-DC9F724E416B}">
      <dgm:prSet phldrT="[文字]" custT="1"/>
      <dgm:spPr>
        <a:solidFill>
          <a:schemeClr val="tx1"/>
        </a:solidFill>
        <a:ln>
          <a:solidFill>
            <a:schemeClr val="accent1"/>
          </a:solidFill>
        </a:ln>
      </dgm:spPr>
      <dgm:t>
        <a:bodyPr/>
        <a:lstStyle/>
        <a:p>
          <a:pPr algn="l"/>
          <a:r>
            <a:rPr lang="zh-TW" altLang="en-US" sz="2400" dirty="0">
              <a:solidFill>
                <a:schemeClr val="bg1">
                  <a:lumMod val="50000"/>
                </a:schemeClr>
              </a:solidFill>
            </a:rPr>
            <a:t>前置作業</a:t>
          </a:r>
        </a:p>
      </dgm:t>
    </dgm:pt>
    <dgm:pt modelId="{F9920626-10F6-47B7-AC35-F527BF69B79E}" type="parTrans" cxnId="{0B206EF4-CF8F-4873-841C-693D9DB75DF0}">
      <dgm:prSet/>
      <dgm:spPr/>
      <dgm:t>
        <a:bodyPr/>
        <a:lstStyle/>
        <a:p>
          <a:pPr algn="l"/>
          <a:endParaRPr lang="zh-TW" altLang="en-US"/>
        </a:p>
      </dgm:t>
    </dgm:pt>
    <dgm:pt modelId="{948408EF-EAF4-4EA4-AFA3-93AA61133137}" type="sibTrans" cxnId="{0B206EF4-CF8F-4873-841C-693D9DB75DF0}">
      <dgm:prSet>
        <dgm:style>
          <a:lnRef idx="1">
            <a:schemeClr val="dk1"/>
          </a:lnRef>
          <a:fillRef idx="2">
            <a:schemeClr val="dk1"/>
          </a:fillRef>
          <a:effectRef idx="1">
            <a:schemeClr val="dk1"/>
          </a:effectRef>
          <a:fontRef idx="minor">
            <a:schemeClr val="dk1"/>
          </a:fontRef>
        </dgm:style>
      </dgm:prSet>
      <dgm:spPr>
        <a:solidFill>
          <a:schemeClr val="bg2"/>
        </a:solidFill>
        <a:ln>
          <a:solidFill>
            <a:schemeClr val="bg1">
              <a:lumMod val="50000"/>
            </a:schemeClr>
          </a:solidFill>
        </a:ln>
      </dgm:spPr>
      <dgm:t>
        <a:bodyPr/>
        <a:lstStyle/>
        <a:p>
          <a:pPr algn="l"/>
          <a:endParaRPr lang="zh-TW" altLang="en-US"/>
        </a:p>
      </dgm:t>
    </dgm:pt>
    <dgm:pt modelId="{94A30FE6-B604-465A-BCA4-DB64EC1006FF}">
      <dgm:prSet phldrT="[文字]" custT="1"/>
      <dgm:spPr>
        <a:solidFill>
          <a:schemeClr val="tx1"/>
        </a:solidFill>
        <a:ln>
          <a:solidFill>
            <a:schemeClr val="accent1"/>
          </a:solidFill>
        </a:ln>
      </dgm:spPr>
      <dgm:t>
        <a:bodyPr/>
        <a:lstStyle/>
        <a:p>
          <a:pPr algn="l"/>
          <a:r>
            <a:rPr lang="zh-TW" altLang="en-US" sz="2400" dirty="0">
              <a:solidFill>
                <a:schemeClr val="bg1">
                  <a:lumMod val="50000"/>
                </a:schemeClr>
              </a:solidFill>
            </a:rPr>
            <a:t>處理</a:t>
          </a:r>
        </a:p>
      </dgm:t>
    </dgm:pt>
    <dgm:pt modelId="{DAAF4588-D5E6-465C-B0BF-E6ADF2F71169}" type="parTrans" cxnId="{9758C2ED-F711-45EA-A5C5-728AA1A11512}">
      <dgm:prSet/>
      <dgm:spPr/>
      <dgm:t>
        <a:bodyPr/>
        <a:lstStyle/>
        <a:p>
          <a:pPr algn="l"/>
          <a:endParaRPr lang="zh-TW" altLang="en-US"/>
        </a:p>
      </dgm:t>
    </dgm:pt>
    <dgm:pt modelId="{A4FB6632-5B25-4FE6-A78B-43000FBAC7A1}" type="sibTrans" cxnId="{9758C2ED-F711-45EA-A5C5-728AA1A11512}">
      <dgm:prSet>
        <dgm:style>
          <a:lnRef idx="1">
            <a:schemeClr val="dk1"/>
          </a:lnRef>
          <a:fillRef idx="2">
            <a:schemeClr val="dk1"/>
          </a:fillRef>
          <a:effectRef idx="1">
            <a:schemeClr val="dk1"/>
          </a:effectRef>
          <a:fontRef idx="minor">
            <a:schemeClr val="dk1"/>
          </a:fontRef>
        </dgm:style>
      </dgm:prSet>
      <dgm:spPr>
        <a:solidFill>
          <a:schemeClr val="bg2"/>
        </a:solidFill>
        <a:ln>
          <a:solidFill>
            <a:schemeClr val="bg1">
              <a:lumMod val="50000"/>
            </a:schemeClr>
          </a:solidFill>
        </a:ln>
      </dgm:spPr>
      <dgm:t>
        <a:bodyPr/>
        <a:lstStyle/>
        <a:p>
          <a:pPr algn="l"/>
          <a:endParaRPr lang="zh-TW" altLang="en-US"/>
        </a:p>
      </dgm:t>
    </dgm:pt>
    <dgm:pt modelId="{8BC38B9D-CE3F-413A-BE1F-C69DC5318CDC}">
      <dgm:prSet phldrT="[文字]" custT="1"/>
      <dgm:spPr>
        <a:solidFill>
          <a:schemeClr val="tx1"/>
        </a:solidFill>
        <a:ln>
          <a:solidFill>
            <a:schemeClr val="accent1"/>
          </a:solidFill>
        </a:ln>
      </dgm:spPr>
      <dgm:t>
        <a:bodyPr/>
        <a:lstStyle/>
        <a:p>
          <a:pPr algn="l"/>
          <a:r>
            <a:rPr lang="zh-TW" altLang="en-US" sz="2400" dirty="0">
              <a:solidFill>
                <a:schemeClr val="bg1">
                  <a:lumMod val="50000"/>
                </a:schemeClr>
              </a:solidFill>
            </a:rPr>
            <a:t>分裝</a:t>
          </a:r>
        </a:p>
      </dgm:t>
    </dgm:pt>
    <dgm:pt modelId="{A17F54C1-DF4E-4B46-AB8C-476E2C35D3A9}" type="parTrans" cxnId="{E7527A66-9A12-41A1-B69D-AED5B00B1E69}">
      <dgm:prSet/>
      <dgm:spPr/>
      <dgm:t>
        <a:bodyPr/>
        <a:lstStyle/>
        <a:p>
          <a:pPr algn="l"/>
          <a:endParaRPr lang="zh-TW" altLang="en-US"/>
        </a:p>
      </dgm:t>
    </dgm:pt>
    <dgm:pt modelId="{5604E363-0BA6-48A0-822A-3625682E45FF}" type="sibTrans" cxnId="{E7527A66-9A12-41A1-B69D-AED5B00B1E69}">
      <dgm:prSet>
        <dgm:style>
          <a:lnRef idx="1">
            <a:schemeClr val="dk1"/>
          </a:lnRef>
          <a:fillRef idx="2">
            <a:schemeClr val="dk1"/>
          </a:fillRef>
          <a:effectRef idx="1">
            <a:schemeClr val="dk1"/>
          </a:effectRef>
          <a:fontRef idx="minor">
            <a:schemeClr val="dk1"/>
          </a:fontRef>
        </dgm:style>
      </dgm:prSet>
      <dgm:spPr>
        <a:solidFill>
          <a:schemeClr val="bg2"/>
        </a:solidFill>
        <a:ln>
          <a:solidFill>
            <a:schemeClr val="bg1">
              <a:lumMod val="50000"/>
            </a:schemeClr>
          </a:solidFill>
        </a:ln>
      </dgm:spPr>
      <dgm:t>
        <a:bodyPr/>
        <a:lstStyle/>
        <a:p>
          <a:pPr algn="l"/>
          <a:endParaRPr lang="zh-TW" altLang="en-US"/>
        </a:p>
      </dgm:t>
    </dgm:pt>
    <dgm:pt modelId="{6DA4EEE5-0980-4CD0-BC98-3B9FAF7DC30D}">
      <dgm:prSet custT="1"/>
      <dgm:spPr>
        <a:solidFill>
          <a:schemeClr val="tx1"/>
        </a:solidFill>
        <a:ln>
          <a:solidFill>
            <a:schemeClr val="accent1"/>
          </a:solidFill>
        </a:ln>
      </dgm:spPr>
      <dgm:t>
        <a:bodyPr/>
        <a:lstStyle/>
        <a:p>
          <a:pPr algn="l"/>
          <a:r>
            <a:rPr lang="zh-TW" altLang="en-US" sz="2400" dirty="0">
              <a:solidFill>
                <a:schemeClr val="bg1">
                  <a:lumMod val="50000"/>
                </a:schemeClr>
              </a:solidFill>
            </a:rPr>
            <a:t>混和均質化</a:t>
          </a:r>
        </a:p>
      </dgm:t>
    </dgm:pt>
    <dgm:pt modelId="{D02C67E9-4408-4B31-9E88-6AB8D9423C97}" type="parTrans" cxnId="{DE48A511-69D3-4617-A2C5-92B592D3004B}">
      <dgm:prSet/>
      <dgm:spPr/>
      <dgm:t>
        <a:bodyPr/>
        <a:lstStyle/>
        <a:p>
          <a:pPr algn="l"/>
          <a:endParaRPr lang="zh-TW" altLang="en-US"/>
        </a:p>
      </dgm:t>
    </dgm:pt>
    <dgm:pt modelId="{37CC1624-851A-4FED-AD31-C438932DD908}" type="sibTrans" cxnId="{DE48A511-69D3-4617-A2C5-92B592D3004B}">
      <dgm:prSet/>
      <dgm:spPr/>
      <dgm:t>
        <a:bodyPr/>
        <a:lstStyle/>
        <a:p>
          <a:pPr algn="l"/>
          <a:endParaRPr lang="zh-TW" altLang="en-US"/>
        </a:p>
      </dgm:t>
    </dgm:pt>
    <dgm:pt modelId="{67A09007-A67F-46D3-A541-CCD5AB6E12B1}" type="pres">
      <dgm:prSet presAssocID="{ABC49A83-CA37-42D3-BC8D-BD0243DC8F99}" presName="outerComposite" presStyleCnt="0">
        <dgm:presLayoutVars>
          <dgm:chMax val="5"/>
          <dgm:dir/>
          <dgm:resizeHandles val="exact"/>
        </dgm:presLayoutVars>
      </dgm:prSet>
      <dgm:spPr/>
      <dgm:t>
        <a:bodyPr/>
        <a:lstStyle/>
        <a:p>
          <a:endParaRPr lang="zh-TW" altLang="en-US"/>
        </a:p>
      </dgm:t>
    </dgm:pt>
    <dgm:pt modelId="{B5D0BEAD-1D4D-4119-80FF-D11C55AA7D02}" type="pres">
      <dgm:prSet presAssocID="{ABC49A83-CA37-42D3-BC8D-BD0243DC8F99}" presName="dummyMaxCanvas" presStyleCnt="0">
        <dgm:presLayoutVars/>
      </dgm:prSet>
      <dgm:spPr/>
    </dgm:pt>
    <dgm:pt modelId="{39387BE2-A612-45EB-8B55-39DE0462D571}" type="pres">
      <dgm:prSet presAssocID="{ABC49A83-CA37-42D3-BC8D-BD0243DC8F99}" presName="FourNodes_1" presStyleLbl="node1" presStyleIdx="0" presStyleCnt="4" custLinFactNeighborY="-1764">
        <dgm:presLayoutVars>
          <dgm:bulletEnabled val="1"/>
        </dgm:presLayoutVars>
      </dgm:prSet>
      <dgm:spPr/>
      <dgm:t>
        <a:bodyPr/>
        <a:lstStyle/>
        <a:p>
          <a:endParaRPr lang="zh-TW" altLang="en-US"/>
        </a:p>
      </dgm:t>
    </dgm:pt>
    <dgm:pt modelId="{B4736267-7FAC-4170-9A04-A90EA12B332B}" type="pres">
      <dgm:prSet presAssocID="{ABC49A83-CA37-42D3-BC8D-BD0243DC8F99}" presName="FourNodes_2" presStyleLbl="node1" presStyleIdx="1" presStyleCnt="4">
        <dgm:presLayoutVars>
          <dgm:bulletEnabled val="1"/>
        </dgm:presLayoutVars>
      </dgm:prSet>
      <dgm:spPr/>
      <dgm:t>
        <a:bodyPr/>
        <a:lstStyle/>
        <a:p>
          <a:endParaRPr lang="zh-TW" altLang="en-US"/>
        </a:p>
      </dgm:t>
    </dgm:pt>
    <dgm:pt modelId="{F8FED4AD-8A16-4590-B453-CD8A689CD10B}" type="pres">
      <dgm:prSet presAssocID="{ABC49A83-CA37-42D3-BC8D-BD0243DC8F99}" presName="FourNodes_3" presStyleLbl="node1" presStyleIdx="2" presStyleCnt="4">
        <dgm:presLayoutVars>
          <dgm:bulletEnabled val="1"/>
        </dgm:presLayoutVars>
      </dgm:prSet>
      <dgm:spPr/>
      <dgm:t>
        <a:bodyPr/>
        <a:lstStyle/>
        <a:p>
          <a:endParaRPr lang="zh-TW" altLang="en-US"/>
        </a:p>
      </dgm:t>
    </dgm:pt>
    <dgm:pt modelId="{49B96D89-F20B-4568-82F5-1C02AAE83236}" type="pres">
      <dgm:prSet presAssocID="{ABC49A83-CA37-42D3-BC8D-BD0243DC8F99}" presName="FourNodes_4" presStyleLbl="node1" presStyleIdx="3" presStyleCnt="4" custScaleX="104391" custLinFactNeighborX="16544" custLinFactNeighborY="23205">
        <dgm:presLayoutVars>
          <dgm:bulletEnabled val="1"/>
        </dgm:presLayoutVars>
      </dgm:prSet>
      <dgm:spPr/>
      <dgm:t>
        <a:bodyPr/>
        <a:lstStyle/>
        <a:p>
          <a:endParaRPr lang="zh-TW" altLang="en-US"/>
        </a:p>
      </dgm:t>
    </dgm:pt>
    <dgm:pt modelId="{BB4435E6-3328-4BFA-A873-437A9284C045}" type="pres">
      <dgm:prSet presAssocID="{ABC49A83-CA37-42D3-BC8D-BD0243DC8F99}" presName="FourConn_1-2" presStyleLbl="fgAccFollowNode1" presStyleIdx="0" presStyleCnt="3" custLinFactNeighborX="52886" custLinFactNeighborY="851">
        <dgm:presLayoutVars>
          <dgm:bulletEnabled val="1"/>
        </dgm:presLayoutVars>
      </dgm:prSet>
      <dgm:spPr/>
      <dgm:t>
        <a:bodyPr/>
        <a:lstStyle/>
        <a:p>
          <a:endParaRPr lang="zh-TW" altLang="en-US"/>
        </a:p>
      </dgm:t>
    </dgm:pt>
    <dgm:pt modelId="{6E8D41DE-452A-4826-BBA9-4F08F515482F}" type="pres">
      <dgm:prSet presAssocID="{ABC49A83-CA37-42D3-BC8D-BD0243DC8F99}" presName="FourConn_2-3" presStyleLbl="fgAccFollowNode1" presStyleIdx="1" presStyleCnt="3" custLinFactNeighborX="56728" custLinFactNeighborY="3276">
        <dgm:presLayoutVars>
          <dgm:bulletEnabled val="1"/>
        </dgm:presLayoutVars>
      </dgm:prSet>
      <dgm:spPr/>
      <dgm:t>
        <a:bodyPr/>
        <a:lstStyle/>
        <a:p>
          <a:endParaRPr lang="zh-TW" altLang="en-US"/>
        </a:p>
      </dgm:t>
    </dgm:pt>
    <dgm:pt modelId="{8E1441DE-891D-41F4-97A8-EC9B3B0D0309}" type="pres">
      <dgm:prSet presAssocID="{ABC49A83-CA37-42D3-BC8D-BD0243DC8F99}" presName="FourConn_3-4" presStyleLbl="fgAccFollowNode1" presStyleIdx="2" presStyleCnt="3" custLinFactNeighborX="52282" custLinFactNeighborY="-19977">
        <dgm:presLayoutVars>
          <dgm:bulletEnabled val="1"/>
        </dgm:presLayoutVars>
      </dgm:prSet>
      <dgm:spPr/>
      <dgm:t>
        <a:bodyPr/>
        <a:lstStyle/>
        <a:p>
          <a:endParaRPr lang="zh-TW" altLang="en-US"/>
        </a:p>
      </dgm:t>
    </dgm:pt>
    <dgm:pt modelId="{C03B451F-B4D2-4D71-AE8D-C32575EA0144}" type="pres">
      <dgm:prSet presAssocID="{ABC49A83-CA37-42D3-BC8D-BD0243DC8F99}" presName="FourNodes_1_text" presStyleLbl="node1" presStyleIdx="3" presStyleCnt="4">
        <dgm:presLayoutVars>
          <dgm:bulletEnabled val="1"/>
        </dgm:presLayoutVars>
      </dgm:prSet>
      <dgm:spPr/>
      <dgm:t>
        <a:bodyPr/>
        <a:lstStyle/>
        <a:p>
          <a:endParaRPr lang="zh-TW" altLang="en-US"/>
        </a:p>
      </dgm:t>
    </dgm:pt>
    <dgm:pt modelId="{5E5B84D7-3C80-4432-ACF0-A5B3BF5ABE5E}" type="pres">
      <dgm:prSet presAssocID="{ABC49A83-CA37-42D3-BC8D-BD0243DC8F99}" presName="FourNodes_2_text" presStyleLbl="node1" presStyleIdx="3" presStyleCnt="4">
        <dgm:presLayoutVars>
          <dgm:bulletEnabled val="1"/>
        </dgm:presLayoutVars>
      </dgm:prSet>
      <dgm:spPr/>
      <dgm:t>
        <a:bodyPr/>
        <a:lstStyle/>
        <a:p>
          <a:endParaRPr lang="zh-TW" altLang="en-US"/>
        </a:p>
      </dgm:t>
    </dgm:pt>
    <dgm:pt modelId="{DF174274-E842-4641-BC63-C4D07889902D}" type="pres">
      <dgm:prSet presAssocID="{ABC49A83-CA37-42D3-BC8D-BD0243DC8F99}" presName="FourNodes_3_text" presStyleLbl="node1" presStyleIdx="3" presStyleCnt="4">
        <dgm:presLayoutVars>
          <dgm:bulletEnabled val="1"/>
        </dgm:presLayoutVars>
      </dgm:prSet>
      <dgm:spPr/>
      <dgm:t>
        <a:bodyPr/>
        <a:lstStyle/>
        <a:p>
          <a:endParaRPr lang="zh-TW" altLang="en-US"/>
        </a:p>
      </dgm:t>
    </dgm:pt>
    <dgm:pt modelId="{BA057CAE-3B50-4428-83F1-280BBBD21ECD}" type="pres">
      <dgm:prSet presAssocID="{ABC49A83-CA37-42D3-BC8D-BD0243DC8F99}" presName="FourNodes_4_text" presStyleLbl="node1" presStyleIdx="3" presStyleCnt="4">
        <dgm:presLayoutVars>
          <dgm:bulletEnabled val="1"/>
        </dgm:presLayoutVars>
      </dgm:prSet>
      <dgm:spPr/>
      <dgm:t>
        <a:bodyPr/>
        <a:lstStyle/>
        <a:p>
          <a:endParaRPr lang="zh-TW" altLang="en-US"/>
        </a:p>
      </dgm:t>
    </dgm:pt>
  </dgm:ptLst>
  <dgm:cxnLst>
    <dgm:cxn modelId="{5B8E81A2-9BE0-4778-A3B1-C05C6059E0C7}" type="presOf" srcId="{8BC38B9D-CE3F-413A-BE1F-C69DC5318CDC}" destId="{F8FED4AD-8A16-4590-B453-CD8A689CD10B}" srcOrd="0" destOrd="0" presId="urn:microsoft.com/office/officeart/2005/8/layout/vProcess5"/>
    <dgm:cxn modelId="{DE48A511-69D3-4617-A2C5-92B592D3004B}" srcId="{ABC49A83-CA37-42D3-BC8D-BD0243DC8F99}" destId="{6DA4EEE5-0980-4CD0-BC98-3B9FAF7DC30D}" srcOrd="3" destOrd="0" parTransId="{D02C67E9-4408-4B31-9E88-6AB8D9423C97}" sibTransId="{37CC1624-851A-4FED-AD31-C438932DD908}"/>
    <dgm:cxn modelId="{30D95422-1B02-41CF-9009-1501922CECC1}" type="presOf" srcId="{6DA4EEE5-0980-4CD0-BC98-3B9FAF7DC30D}" destId="{49B96D89-F20B-4568-82F5-1C02AAE83236}" srcOrd="0" destOrd="0" presId="urn:microsoft.com/office/officeart/2005/8/layout/vProcess5"/>
    <dgm:cxn modelId="{BAC0CB39-C940-4DA3-AA6D-C869812D66F6}" type="presOf" srcId="{A4FB6632-5B25-4FE6-A78B-43000FBAC7A1}" destId="{6E8D41DE-452A-4826-BBA9-4F08F515482F}" srcOrd="0" destOrd="0" presId="urn:microsoft.com/office/officeart/2005/8/layout/vProcess5"/>
    <dgm:cxn modelId="{B2CFA1F4-A694-4EC5-8A45-7E89C1E69788}" type="presOf" srcId="{94A30FE6-B604-465A-BCA4-DB64EC1006FF}" destId="{B4736267-7FAC-4170-9A04-A90EA12B332B}" srcOrd="0" destOrd="0" presId="urn:microsoft.com/office/officeart/2005/8/layout/vProcess5"/>
    <dgm:cxn modelId="{E7527A66-9A12-41A1-B69D-AED5B00B1E69}" srcId="{ABC49A83-CA37-42D3-BC8D-BD0243DC8F99}" destId="{8BC38B9D-CE3F-413A-BE1F-C69DC5318CDC}" srcOrd="2" destOrd="0" parTransId="{A17F54C1-DF4E-4B46-AB8C-476E2C35D3A9}" sibTransId="{5604E363-0BA6-48A0-822A-3625682E45FF}"/>
    <dgm:cxn modelId="{471FC656-81C6-4193-8F30-D6C195EE04C7}" type="presOf" srcId="{8BC38B9D-CE3F-413A-BE1F-C69DC5318CDC}" destId="{DF174274-E842-4641-BC63-C4D07889902D}" srcOrd="1" destOrd="0" presId="urn:microsoft.com/office/officeart/2005/8/layout/vProcess5"/>
    <dgm:cxn modelId="{0B206EF4-CF8F-4873-841C-693D9DB75DF0}" srcId="{ABC49A83-CA37-42D3-BC8D-BD0243DC8F99}" destId="{95A60368-B970-4036-B16F-DC9F724E416B}" srcOrd="0" destOrd="0" parTransId="{F9920626-10F6-47B7-AC35-F527BF69B79E}" sibTransId="{948408EF-EAF4-4EA4-AFA3-93AA61133137}"/>
    <dgm:cxn modelId="{9758C2ED-F711-45EA-A5C5-728AA1A11512}" srcId="{ABC49A83-CA37-42D3-BC8D-BD0243DC8F99}" destId="{94A30FE6-B604-465A-BCA4-DB64EC1006FF}" srcOrd="1" destOrd="0" parTransId="{DAAF4588-D5E6-465C-B0BF-E6ADF2F71169}" sibTransId="{A4FB6632-5B25-4FE6-A78B-43000FBAC7A1}"/>
    <dgm:cxn modelId="{F315D577-4EE0-48A3-8EFD-7B9E8588CE61}" type="presOf" srcId="{ABC49A83-CA37-42D3-BC8D-BD0243DC8F99}" destId="{67A09007-A67F-46D3-A541-CCD5AB6E12B1}" srcOrd="0" destOrd="0" presId="urn:microsoft.com/office/officeart/2005/8/layout/vProcess5"/>
    <dgm:cxn modelId="{38491E48-C380-4715-A12A-652F7083BB33}" type="presOf" srcId="{95A60368-B970-4036-B16F-DC9F724E416B}" destId="{39387BE2-A612-45EB-8B55-39DE0462D571}" srcOrd="0" destOrd="0" presId="urn:microsoft.com/office/officeart/2005/8/layout/vProcess5"/>
    <dgm:cxn modelId="{71236BEB-5442-4BC8-ABFE-1A71880FD5FE}" type="presOf" srcId="{948408EF-EAF4-4EA4-AFA3-93AA61133137}" destId="{BB4435E6-3328-4BFA-A873-437A9284C045}" srcOrd="0" destOrd="0" presId="urn:microsoft.com/office/officeart/2005/8/layout/vProcess5"/>
    <dgm:cxn modelId="{D817D8FC-AEDA-4151-90BE-ECF30FC29DE6}" type="presOf" srcId="{5604E363-0BA6-48A0-822A-3625682E45FF}" destId="{8E1441DE-891D-41F4-97A8-EC9B3B0D0309}" srcOrd="0" destOrd="0" presId="urn:microsoft.com/office/officeart/2005/8/layout/vProcess5"/>
    <dgm:cxn modelId="{0886DB81-35A6-4103-B379-D297A34CF11C}" type="presOf" srcId="{6DA4EEE5-0980-4CD0-BC98-3B9FAF7DC30D}" destId="{BA057CAE-3B50-4428-83F1-280BBBD21ECD}" srcOrd="1" destOrd="0" presId="urn:microsoft.com/office/officeart/2005/8/layout/vProcess5"/>
    <dgm:cxn modelId="{736B6327-FDC9-49CF-B31B-1AA54886A08E}" type="presOf" srcId="{94A30FE6-B604-465A-BCA4-DB64EC1006FF}" destId="{5E5B84D7-3C80-4432-ACF0-A5B3BF5ABE5E}" srcOrd="1" destOrd="0" presId="urn:microsoft.com/office/officeart/2005/8/layout/vProcess5"/>
    <dgm:cxn modelId="{B764BBBD-524E-4B7C-93AC-73DE5EBA9922}" type="presOf" srcId="{95A60368-B970-4036-B16F-DC9F724E416B}" destId="{C03B451F-B4D2-4D71-AE8D-C32575EA0144}" srcOrd="1" destOrd="0" presId="urn:microsoft.com/office/officeart/2005/8/layout/vProcess5"/>
    <dgm:cxn modelId="{9251F765-A552-4AC2-932B-B7D613508BF6}" type="presParOf" srcId="{67A09007-A67F-46D3-A541-CCD5AB6E12B1}" destId="{B5D0BEAD-1D4D-4119-80FF-D11C55AA7D02}" srcOrd="0" destOrd="0" presId="urn:microsoft.com/office/officeart/2005/8/layout/vProcess5"/>
    <dgm:cxn modelId="{AECEF00F-C587-4DAA-B2D1-38D6A9B78C02}" type="presParOf" srcId="{67A09007-A67F-46D3-A541-CCD5AB6E12B1}" destId="{39387BE2-A612-45EB-8B55-39DE0462D571}" srcOrd="1" destOrd="0" presId="urn:microsoft.com/office/officeart/2005/8/layout/vProcess5"/>
    <dgm:cxn modelId="{5AB4479B-151A-4E5F-AEC3-145C324D220E}" type="presParOf" srcId="{67A09007-A67F-46D3-A541-CCD5AB6E12B1}" destId="{B4736267-7FAC-4170-9A04-A90EA12B332B}" srcOrd="2" destOrd="0" presId="urn:microsoft.com/office/officeart/2005/8/layout/vProcess5"/>
    <dgm:cxn modelId="{E97931CE-4155-415A-A12A-C7C9547070DB}" type="presParOf" srcId="{67A09007-A67F-46D3-A541-CCD5AB6E12B1}" destId="{F8FED4AD-8A16-4590-B453-CD8A689CD10B}" srcOrd="3" destOrd="0" presId="urn:microsoft.com/office/officeart/2005/8/layout/vProcess5"/>
    <dgm:cxn modelId="{99D8A7D1-C973-4C82-9298-84F1E34A2AE9}" type="presParOf" srcId="{67A09007-A67F-46D3-A541-CCD5AB6E12B1}" destId="{49B96D89-F20B-4568-82F5-1C02AAE83236}" srcOrd="4" destOrd="0" presId="urn:microsoft.com/office/officeart/2005/8/layout/vProcess5"/>
    <dgm:cxn modelId="{6750B761-1672-4498-A9A1-8D83FD7A3815}" type="presParOf" srcId="{67A09007-A67F-46D3-A541-CCD5AB6E12B1}" destId="{BB4435E6-3328-4BFA-A873-437A9284C045}" srcOrd="5" destOrd="0" presId="urn:microsoft.com/office/officeart/2005/8/layout/vProcess5"/>
    <dgm:cxn modelId="{8BFA516E-1DAB-4908-BABD-4741F5227836}" type="presParOf" srcId="{67A09007-A67F-46D3-A541-CCD5AB6E12B1}" destId="{6E8D41DE-452A-4826-BBA9-4F08F515482F}" srcOrd="6" destOrd="0" presId="urn:microsoft.com/office/officeart/2005/8/layout/vProcess5"/>
    <dgm:cxn modelId="{B6921D89-825C-45DE-91D4-5EDEB215B66B}" type="presParOf" srcId="{67A09007-A67F-46D3-A541-CCD5AB6E12B1}" destId="{8E1441DE-891D-41F4-97A8-EC9B3B0D0309}" srcOrd="7" destOrd="0" presId="urn:microsoft.com/office/officeart/2005/8/layout/vProcess5"/>
    <dgm:cxn modelId="{850A58E6-4720-4D4C-AF58-17DBA6E47066}" type="presParOf" srcId="{67A09007-A67F-46D3-A541-CCD5AB6E12B1}" destId="{C03B451F-B4D2-4D71-AE8D-C32575EA0144}" srcOrd="8" destOrd="0" presId="urn:microsoft.com/office/officeart/2005/8/layout/vProcess5"/>
    <dgm:cxn modelId="{4CC269FC-BC81-43AE-9887-7BA112D77E1E}" type="presParOf" srcId="{67A09007-A67F-46D3-A541-CCD5AB6E12B1}" destId="{5E5B84D7-3C80-4432-ACF0-A5B3BF5ABE5E}" srcOrd="9" destOrd="0" presId="urn:microsoft.com/office/officeart/2005/8/layout/vProcess5"/>
    <dgm:cxn modelId="{9F6E447D-37A9-4D1A-B799-8C5A31F67189}" type="presParOf" srcId="{67A09007-A67F-46D3-A541-CCD5AB6E12B1}" destId="{DF174274-E842-4641-BC63-C4D07889902D}" srcOrd="10" destOrd="0" presId="urn:microsoft.com/office/officeart/2005/8/layout/vProcess5"/>
    <dgm:cxn modelId="{D99F0156-46A7-471F-BC9B-CBC0646770A9}" type="presParOf" srcId="{67A09007-A67F-46D3-A541-CCD5AB6E12B1}" destId="{BA057CAE-3B50-4428-83F1-280BBBD21ECD}"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0E83D2-3E4B-4B4A-82DB-9311E500A7BA}" type="doc">
      <dgm:prSet loTypeId="urn:microsoft.com/office/officeart/2005/8/layout/hChevron3" loCatId="process" qsTypeId="urn:microsoft.com/office/officeart/2005/8/quickstyle/simple1" qsCatId="simple" csTypeId="urn:microsoft.com/office/officeart/2005/8/colors/accent1_2" csCatId="accent1" phldr="1"/>
      <dgm:spPr/>
    </dgm:pt>
    <dgm:pt modelId="{9EDC3578-FED1-46A5-BB22-E4BE122A3CF3}">
      <dgm:prSet phldrT="[文字]" custT="1"/>
      <dgm:spPr>
        <a:solidFill>
          <a:schemeClr val="tx2"/>
        </a:solidFill>
        <a:ln>
          <a:solidFill>
            <a:schemeClr val="accent1"/>
          </a:solidFill>
        </a:ln>
      </dgm:spPr>
      <dgm:t>
        <a:bodyPr/>
        <a:lstStyle/>
        <a:p>
          <a:r>
            <a:rPr lang="zh-TW" altLang="en-US" sz="1800" dirty="0"/>
            <a:t>去雜質</a:t>
          </a:r>
        </a:p>
      </dgm:t>
    </dgm:pt>
    <dgm:pt modelId="{2D7862F6-3ACF-48D4-AECF-636D269C7FC0}" type="parTrans" cxnId="{B7F5684E-1289-41CA-8742-4CAAAD9E44D3}">
      <dgm:prSet/>
      <dgm:spPr/>
      <dgm:t>
        <a:bodyPr/>
        <a:lstStyle/>
        <a:p>
          <a:endParaRPr lang="zh-TW" altLang="en-US"/>
        </a:p>
      </dgm:t>
    </dgm:pt>
    <dgm:pt modelId="{D7BF0B86-F9DB-4746-94B0-860DD18D1A0B}" type="sibTrans" cxnId="{B7F5684E-1289-41CA-8742-4CAAAD9E44D3}">
      <dgm:prSet/>
      <dgm:spPr/>
      <dgm:t>
        <a:bodyPr/>
        <a:lstStyle/>
        <a:p>
          <a:endParaRPr lang="zh-TW" altLang="en-US"/>
        </a:p>
      </dgm:t>
    </dgm:pt>
    <dgm:pt modelId="{710A9FA3-B821-431F-9332-F67B9C51612C}">
      <dgm:prSet phldrT="[文字]" custT="1"/>
      <dgm:spPr>
        <a:solidFill>
          <a:schemeClr val="tx2"/>
        </a:solidFill>
        <a:ln>
          <a:solidFill>
            <a:schemeClr val="accent1"/>
          </a:solidFill>
        </a:ln>
      </dgm:spPr>
      <dgm:t>
        <a:bodyPr/>
        <a:lstStyle/>
        <a:p>
          <a:r>
            <a:rPr lang="zh-TW" altLang="en-US" sz="1800" dirty="0"/>
            <a:t>過濾</a:t>
          </a:r>
        </a:p>
      </dgm:t>
    </dgm:pt>
    <dgm:pt modelId="{70D95DFC-C666-4AB4-9189-9DCB16F68DC4}" type="parTrans" cxnId="{55D1A8E4-AAB4-49CC-B3EE-80EF3BB0F77B}">
      <dgm:prSet/>
      <dgm:spPr/>
      <dgm:t>
        <a:bodyPr/>
        <a:lstStyle/>
        <a:p>
          <a:endParaRPr lang="zh-TW" altLang="en-US"/>
        </a:p>
      </dgm:t>
    </dgm:pt>
    <dgm:pt modelId="{95E5E159-C2A4-4C13-95D9-B25268401DF0}" type="sibTrans" cxnId="{55D1A8E4-AAB4-49CC-B3EE-80EF3BB0F77B}">
      <dgm:prSet/>
      <dgm:spPr/>
      <dgm:t>
        <a:bodyPr/>
        <a:lstStyle/>
        <a:p>
          <a:endParaRPr lang="zh-TW" altLang="en-US"/>
        </a:p>
      </dgm:t>
    </dgm:pt>
    <dgm:pt modelId="{2D3769CE-86D5-4BC7-B13A-5051AEE5C1A6}">
      <dgm:prSet phldrT="[文字]" custT="1"/>
      <dgm:spPr>
        <a:solidFill>
          <a:schemeClr val="tx2"/>
        </a:solidFill>
        <a:ln>
          <a:solidFill>
            <a:schemeClr val="accent1"/>
          </a:solidFill>
        </a:ln>
      </dgm:spPr>
      <dgm:t>
        <a:bodyPr/>
        <a:lstStyle/>
        <a:p>
          <a:r>
            <a:rPr lang="zh-TW" altLang="en-US" sz="1800" dirty="0"/>
            <a:t>離心</a:t>
          </a:r>
        </a:p>
      </dgm:t>
    </dgm:pt>
    <dgm:pt modelId="{8722E5EB-C6CA-4FA9-8B31-D16A14146911}" type="parTrans" cxnId="{E6C75E81-BEB6-4799-B663-8C4C4E4415F6}">
      <dgm:prSet/>
      <dgm:spPr/>
      <dgm:t>
        <a:bodyPr/>
        <a:lstStyle/>
        <a:p>
          <a:endParaRPr lang="zh-TW" altLang="en-US"/>
        </a:p>
      </dgm:t>
    </dgm:pt>
    <dgm:pt modelId="{75FCA91E-6E4A-46FE-ACA0-20B044F8C8D3}" type="sibTrans" cxnId="{E6C75E81-BEB6-4799-B663-8C4C4E4415F6}">
      <dgm:prSet/>
      <dgm:spPr/>
      <dgm:t>
        <a:bodyPr/>
        <a:lstStyle/>
        <a:p>
          <a:endParaRPr lang="zh-TW" altLang="en-US"/>
        </a:p>
      </dgm:t>
    </dgm:pt>
    <dgm:pt modelId="{2A4A46C4-3E03-45FB-8F9C-BB327438EC8A}" type="pres">
      <dgm:prSet presAssocID="{7B0E83D2-3E4B-4B4A-82DB-9311E500A7BA}" presName="Name0" presStyleCnt="0">
        <dgm:presLayoutVars>
          <dgm:dir/>
          <dgm:resizeHandles val="exact"/>
        </dgm:presLayoutVars>
      </dgm:prSet>
      <dgm:spPr/>
    </dgm:pt>
    <dgm:pt modelId="{04381525-0CD9-4750-89FE-4D120AB2846A}" type="pres">
      <dgm:prSet presAssocID="{9EDC3578-FED1-46A5-BB22-E4BE122A3CF3}" presName="parTxOnly" presStyleLbl="node1" presStyleIdx="0" presStyleCnt="3">
        <dgm:presLayoutVars>
          <dgm:bulletEnabled val="1"/>
        </dgm:presLayoutVars>
      </dgm:prSet>
      <dgm:spPr/>
      <dgm:t>
        <a:bodyPr/>
        <a:lstStyle/>
        <a:p>
          <a:endParaRPr lang="zh-TW" altLang="en-US"/>
        </a:p>
      </dgm:t>
    </dgm:pt>
    <dgm:pt modelId="{138ED3E5-2C32-4995-ACD3-331B6E2936FE}" type="pres">
      <dgm:prSet presAssocID="{D7BF0B86-F9DB-4746-94B0-860DD18D1A0B}" presName="parSpace" presStyleCnt="0"/>
      <dgm:spPr/>
    </dgm:pt>
    <dgm:pt modelId="{9DD9DC5C-4A1B-430C-B24D-448FA2492084}" type="pres">
      <dgm:prSet presAssocID="{710A9FA3-B821-431F-9332-F67B9C51612C}" presName="parTxOnly" presStyleLbl="node1" presStyleIdx="1" presStyleCnt="3">
        <dgm:presLayoutVars>
          <dgm:bulletEnabled val="1"/>
        </dgm:presLayoutVars>
      </dgm:prSet>
      <dgm:spPr/>
      <dgm:t>
        <a:bodyPr/>
        <a:lstStyle/>
        <a:p>
          <a:endParaRPr lang="zh-TW" altLang="en-US"/>
        </a:p>
      </dgm:t>
    </dgm:pt>
    <dgm:pt modelId="{12A28E1E-D907-42E2-9896-5CBFE96BA4CF}" type="pres">
      <dgm:prSet presAssocID="{95E5E159-C2A4-4C13-95D9-B25268401DF0}" presName="parSpace" presStyleCnt="0"/>
      <dgm:spPr/>
    </dgm:pt>
    <dgm:pt modelId="{F61EF448-82B8-4064-8BF4-875409607C20}" type="pres">
      <dgm:prSet presAssocID="{2D3769CE-86D5-4BC7-B13A-5051AEE5C1A6}" presName="parTxOnly" presStyleLbl="node1" presStyleIdx="2" presStyleCnt="3">
        <dgm:presLayoutVars>
          <dgm:bulletEnabled val="1"/>
        </dgm:presLayoutVars>
      </dgm:prSet>
      <dgm:spPr/>
      <dgm:t>
        <a:bodyPr/>
        <a:lstStyle/>
        <a:p>
          <a:endParaRPr lang="zh-TW" altLang="en-US"/>
        </a:p>
      </dgm:t>
    </dgm:pt>
  </dgm:ptLst>
  <dgm:cxnLst>
    <dgm:cxn modelId="{F9C2911D-D08B-47F4-9777-F306B030C1A6}" type="presOf" srcId="{710A9FA3-B821-431F-9332-F67B9C51612C}" destId="{9DD9DC5C-4A1B-430C-B24D-448FA2492084}" srcOrd="0" destOrd="0" presId="urn:microsoft.com/office/officeart/2005/8/layout/hChevron3"/>
    <dgm:cxn modelId="{55D1A8E4-AAB4-49CC-B3EE-80EF3BB0F77B}" srcId="{7B0E83D2-3E4B-4B4A-82DB-9311E500A7BA}" destId="{710A9FA3-B821-431F-9332-F67B9C51612C}" srcOrd="1" destOrd="0" parTransId="{70D95DFC-C666-4AB4-9189-9DCB16F68DC4}" sibTransId="{95E5E159-C2A4-4C13-95D9-B25268401DF0}"/>
    <dgm:cxn modelId="{CA4955EF-6C92-443E-82F2-9460F78526F0}" type="presOf" srcId="{7B0E83D2-3E4B-4B4A-82DB-9311E500A7BA}" destId="{2A4A46C4-3E03-45FB-8F9C-BB327438EC8A}" srcOrd="0" destOrd="0" presId="urn:microsoft.com/office/officeart/2005/8/layout/hChevron3"/>
    <dgm:cxn modelId="{91778997-E5C4-4613-9FF9-CE3C1875D7B9}" type="presOf" srcId="{9EDC3578-FED1-46A5-BB22-E4BE122A3CF3}" destId="{04381525-0CD9-4750-89FE-4D120AB2846A}" srcOrd="0" destOrd="0" presId="urn:microsoft.com/office/officeart/2005/8/layout/hChevron3"/>
    <dgm:cxn modelId="{B7F5684E-1289-41CA-8742-4CAAAD9E44D3}" srcId="{7B0E83D2-3E4B-4B4A-82DB-9311E500A7BA}" destId="{9EDC3578-FED1-46A5-BB22-E4BE122A3CF3}" srcOrd="0" destOrd="0" parTransId="{2D7862F6-3ACF-48D4-AECF-636D269C7FC0}" sibTransId="{D7BF0B86-F9DB-4746-94B0-860DD18D1A0B}"/>
    <dgm:cxn modelId="{1519BA79-22A5-479A-8925-C3DB64C522ED}" type="presOf" srcId="{2D3769CE-86D5-4BC7-B13A-5051AEE5C1A6}" destId="{F61EF448-82B8-4064-8BF4-875409607C20}" srcOrd="0" destOrd="0" presId="urn:microsoft.com/office/officeart/2005/8/layout/hChevron3"/>
    <dgm:cxn modelId="{E6C75E81-BEB6-4799-B663-8C4C4E4415F6}" srcId="{7B0E83D2-3E4B-4B4A-82DB-9311E500A7BA}" destId="{2D3769CE-86D5-4BC7-B13A-5051AEE5C1A6}" srcOrd="2" destOrd="0" parTransId="{8722E5EB-C6CA-4FA9-8B31-D16A14146911}" sibTransId="{75FCA91E-6E4A-46FE-ACA0-20B044F8C8D3}"/>
    <dgm:cxn modelId="{8F7A6696-3B3D-4210-A3F4-6EF11E9DC9F0}" type="presParOf" srcId="{2A4A46C4-3E03-45FB-8F9C-BB327438EC8A}" destId="{04381525-0CD9-4750-89FE-4D120AB2846A}" srcOrd="0" destOrd="0" presId="urn:microsoft.com/office/officeart/2005/8/layout/hChevron3"/>
    <dgm:cxn modelId="{D28AAF2E-7703-4B4F-B904-C485C581FB81}" type="presParOf" srcId="{2A4A46C4-3E03-45FB-8F9C-BB327438EC8A}" destId="{138ED3E5-2C32-4995-ACD3-331B6E2936FE}" srcOrd="1" destOrd="0" presId="urn:microsoft.com/office/officeart/2005/8/layout/hChevron3"/>
    <dgm:cxn modelId="{F963D1B9-ED38-4274-8E77-4E959601761E}" type="presParOf" srcId="{2A4A46C4-3E03-45FB-8F9C-BB327438EC8A}" destId="{9DD9DC5C-4A1B-430C-B24D-448FA2492084}" srcOrd="2" destOrd="0" presId="urn:microsoft.com/office/officeart/2005/8/layout/hChevron3"/>
    <dgm:cxn modelId="{0DAA5BAE-55E2-4BE0-82B9-FA14B6657B73}" type="presParOf" srcId="{2A4A46C4-3E03-45FB-8F9C-BB327438EC8A}" destId="{12A28E1E-D907-42E2-9896-5CBFE96BA4CF}" srcOrd="3" destOrd="0" presId="urn:microsoft.com/office/officeart/2005/8/layout/hChevron3"/>
    <dgm:cxn modelId="{9215E4C4-113F-4DBD-869E-F7119BB70317}" type="presParOf" srcId="{2A4A46C4-3E03-45FB-8F9C-BB327438EC8A}" destId="{F61EF448-82B8-4064-8BF4-875409607C20}" srcOrd="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0E83D2-3E4B-4B4A-82DB-9311E500A7BA}" type="doc">
      <dgm:prSet loTypeId="urn:microsoft.com/office/officeart/2005/8/layout/hChevron3" loCatId="process" qsTypeId="urn:microsoft.com/office/officeart/2005/8/quickstyle/simple1" qsCatId="simple" csTypeId="urn:microsoft.com/office/officeart/2005/8/colors/accent1_2" csCatId="accent1" phldr="1"/>
      <dgm:spPr/>
    </dgm:pt>
    <dgm:pt modelId="{9EDC3578-FED1-46A5-BB22-E4BE122A3CF3}">
      <dgm:prSet phldrT="[文字]" custT="1"/>
      <dgm:spPr>
        <a:solidFill>
          <a:schemeClr val="tx2"/>
        </a:solidFill>
        <a:ln>
          <a:solidFill>
            <a:schemeClr val="accent1"/>
          </a:solidFill>
        </a:ln>
      </dgm:spPr>
      <dgm:t>
        <a:bodyPr/>
        <a:lstStyle/>
        <a:p>
          <a:r>
            <a:rPr lang="en-US" altLang="zh-TW" sz="1800" dirty="0" err="1"/>
            <a:t>lysis</a:t>
          </a:r>
          <a:endParaRPr lang="zh-TW" altLang="en-US" sz="1800" dirty="0"/>
        </a:p>
      </dgm:t>
    </dgm:pt>
    <dgm:pt modelId="{2D7862F6-3ACF-48D4-AECF-636D269C7FC0}" type="parTrans" cxnId="{B7F5684E-1289-41CA-8742-4CAAAD9E44D3}">
      <dgm:prSet/>
      <dgm:spPr/>
      <dgm:t>
        <a:bodyPr/>
        <a:lstStyle/>
        <a:p>
          <a:endParaRPr lang="zh-TW" altLang="en-US"/>
        </a:p>
      </dgm:t>
    </dgm:pt>
    <dgm:pt modelId="{D7BF0B86-F9DB-4746-94B0-860DD18D1A0B}" type="sibTrans" cxnId="{B7F5684E-1289-41CA-8742-4CAAAD9E44D3}">
      <dgm:prSet/>
      <dgm:spPr/>
      <dgm:t>
        <a:bodyPr/>
        <a:lstStyle/>
        <a:p>
          <a:endParaRPr lang="zh-TW" altLang="en-US"/>
        </a:p>
      </dgm:t>
    </dgm:pt>
    <dgm:pt modelId="{710A9FA3-B821-431F-9332-F67B9C51612C}">
      <dgm:prSet phldrT="[文字]" custT="1"/>
      <dgm:spPr>
        <a:solidFill>
          <a:schemeClr val="tx2"/>
        </a:solidFill>
        <a:ln>
          <a:solidFill>
            <a:schemeClr val="accent1"/>
          </a:solidFill>
        </a:ln>
      </dgm:spPr>
      <dgm:t>
        <a:bodyPr/>
        <a:lstStyle/>
        <a:p>
          <a:r>
            <a:rPr lang="zh-TW" altLang="en-US" sz="1800" dirty="0"/>
            <a:t>冷凍解凍</a:t>
          </a:r>
        </a:p>
      </dgm:t>
    </dgm:pt>
    <dgm:pt modelId="{70D95DFC-C666-4AB4-9189-9DCB16F68DC4}" type="parTrans" cxnId="{55D1A8E4-AAB4-49CC-B3EE-80EF3BB0F77B}">
      <dgm:prSet/>
      <dgm:spPr/>
      <dgm:t>
        <a:bodyPr/>
        <a:lstStyle/>
        <a:p>
          <a:endParaRPr lang="zh-TW" altLang="en-US"/>
        </a:p>
      </dgm:t>
    </dgm:pt>
    <dgm:pt modelId="{95E5E159-C2A4-4C13-95D9-B25268401DF0}" type="sibTrans" cxnId="{55D1A8E4-AAB4-49CC-B3EE-80EF3BB0F77B}">
      <dgm:prSet/>
      <dgm:spPr/>
      <dgm:t>
        <a:bodyPr/>
        <a:lstStyle/>
        <a:p>
          <a:endParaRPr lang="zh-TW" altLang="en-US"/>
        </a:p>
      </dgm:t>
    </dgm:pt>
    <dgm:pt modelId="{2D3769CE-86D5-4BC7-B13A-5051AEE5C1A6}">
      <dgm:prSet phldrT="[文字]" custT="1"/>
      <dgm:spPr>
        <a:solidFill>
          <a:schemeClr val="tx2"/>
        </a:solidFill>
        <a:ln>
          <a:solidFill>
            <a:schemeClr val="accent1"/>
          </a:solidFill>
        </a:ln>
      </dgm:spPr>
      <dgm:t>
        <a:bodyPr/>
        <a:lstStyle/>
        <a:p>
          <a:r>
            <a:rPr lang="en-US" altLang="zh-TW" sz="1800" dirty="0" err="1"/>
            <a:t>lysis</a:t>
          </a:r>
          <a:endParaRPr lang="zh-TW" altLang="en-US" sz="1800" dirty="0"/>
        </a:p>
      </dgm:t>
    </dgm:pt>
    <dgm:pt modelId="{8722E5EB-C6CA-4FA9-8B31-D16A14146911}" type="parTrans" cxnId="{E6C75E81-BEB6-4799-B663-8C4C4E4415F6}">
      <dgm:prSet/>
      <dgm:spPr/>
      <dgm:t>
        <a:bodyPr/>
        <a:lstStyle/>
        <a:p>
          <a:endParaRPr lang="zh-TW" altLang="en-US"/>
        </a:p>
      </dgm:t>
    </dgm:pt>
    <dgm:pt modelId="{75FCA91E-6E4A-46FE-ACA0-20B044F8C8D3}" type="sibTrans" cxnId="{E6C75E81-BEB6-4799-B663-8C4C4E4415F6}">
      <dgm:prSet/>
      <dgm:spPr/>
      <dgm:t>
        <a:bodyPr/>
        <a:lstStyle/>
        <a:p>
          <a:endParaRPr lang="zh-TW" altLang="en-US"/>
        </a:p>
      </dgm:t>
    </dgm:pt>
    <dgm:pt modelId="{2A4A46C4-3E03-45FB-8F9C-BB327438EC8A}" type="pres">
      <dgm:prSet presAssocID="{7B0E83D2-3E4B-4B4A-82DB-9311E500A7BA}" presName="Name0" presStyleCnt="0">
        <dgm:presLayoutVars>
          <dgm:dir/>
          <dgm:resizeHandles val="exact"/>
        </dgm:presLayoutVars>
      </dgm:prSet>
      <dgm:spPr/>
    </dgm:pt>
    <dgm:pt modelId="{04381525-0CD9-4750-89FE-4D120AB2846A}" type="pres">
      <dgm:prSet presAssocID="{9EDC3578-FED1-46A5-BB22-E4BE122A3CF3}" presName="parTxOnly" presStyleLbl="node1" presStyleIdx="0" presStyleCnt="3" custScaleY="122590" custLinFactNeighborX="23375" custLinFactNeighborY="0">
        <dgm:presLayoutVars>
          <dgm:bulletEnabled val="1"/>
        </dgm:presLayoutVars>
      </dgm:prSet>
      <dgm:spPr/>
      <dgm:t>
        <a:bodyPr/>
        <a:lstStyle/>
        <a:p>
          <a:endParaRPr lang="zh-TW" altLang="en-US"/>
        </a:p>
      </dgm:t>
    </dgm:pt>
    <dgm:pt modelId="{138ED3E5-2C32-4995-ACD3-331B6E2936FE}" type="pres">
      <dgm:prSet presAssocID="{D7BF0B86-F9DB-4746-94B0-860DD18D1A0B}" presName="parSpace" presStyleCnt="0"/>
      <dgm:spPr/>
    </dgm:pt>
    <dgm:pt modelId="{9DD9DC5C-4A1B-430C-B24D-448FA2492084}" type="pres">
      <dgm:prSet presAssocID="{710A9FA3-B821-431F-9332-F67B9C51612C}" presName="parTxOnly" presStyleLbl="node1" presStyleIdx="1" presStyleCnt="3" custScaleX="151603" custScaleY="122591">
        <dgm:presLayoutVars>
          <dgm:bulletEnabled val="1"/>
        </dgm:presLayoutVars>
      </dgm:prSet>
      <dgm:spPr/>
      <dgm:t>
        <a:bodyPr/>
        <a:lstStyle/>
        <a:p>
          <a:endParaRPr lang="zh-TW" altLang="en-US"/>
        </a:p>
      </dgm:t>
    </dgm:pt>
    <dgm:pt modelId="{12A28E1E-D907-42E2-9896-5CBFE96BA4CF}" type="pres">
      <dgm:prSet presAssocID="{95E5E159-C2A4-4C13-95D9-B25268401DF0}" presName="parSpace" presStyleCnt="0"/>
      <dgm:spPr/>
    </dgm:pt>
    <dgm:pt modelId="{F61EF448-82B8-4064-8BF4-875409607C20}" type="pres">
      <dgm:prSet presAssocID="{2D3769CE-86D5-4BC7-B13A-5051AEE5C1A6}" presName="parTxOnly" presStyleLbl="node1" presStyleIdx="2" presStyleCnt="3" custScaleX="112409" custScaleY="119252" custLinFactNeighborX="-20688">
        <dgm:presLayoutVars>
          <dgm:bulletEnabled val="1"/>
        </dgm:presLayoutVars>
      </dgm:prSet>
      <dgm:spPr/>
      <dgm:t>
        <a:bodyPr/>
        <a:lstStyle/>
        <a:p>
          <a:endParaRPr lang="zh-TW" altLang="en-US"/>
        </a:p>
      </dgm:t>
    </dgm:pt>
  </dgm:ptLst>
  <dgm:cxnLst>
    <dgm:cxn modelId="{B7F5684E-1289-41CA-8742-4CAAAD9E44D3}" srcId="{7B0E83D2-3E4B-4B4A-82DB-9311E500A7BA}" destId="{9EDC3578-FED1-46A5-BB22-E4BE122A3CF3}" srcOrd="0" destOrd="0" parTransId="{2D7862F6-3ACF-48D4-AECF-636D269C7FC0}" sibTransId="{D7BF0B86-F9DB-4746-94B0-860DD18D1A0B}"/>
    <dgm:cxn modelId="{FA82C9A0-13AE-4F00-BEEA-F1B79858C34A}" type="presOf" srcId="{2D3769CE-86D5-4BC7-B13A-5051AEE5C1A6}" destId="{F61EF448-82B8-4064-8BF4-875409607C20}" srcOrd="0" destOrd="0" presId="urn:microsoft.com/office/officeart/2005/8/layout/hChevron3"/>
    <dgm:cxn modelId="{E6C75E81-BEB6-4799-B663-8C4C4E4415F6}" srcId="{7B0E83D2-3E4B-4B4A-82DB-9311E500A7BA}" destId="{2D3769CE-86D5-4BC7-B13A-5051AEE5C1A6}" srcOrd="2" destOrd="0" parTransId="{8722E5EB-C6CA-4FA9-8B31-D16A14146911}" sibTransId="{75FCA91E-6E4A-46FE-ACA0-20B044F8C8D3}"/>
    <dgm:cxn modelId="{00D4E9C7-3D11-44CB-B207-625DEFE35E28}" type="presOf" srcId="{710A9FA3-B821-431F-9332-F67B9C51612C}" destId="{9DD9DC5C-4A1B-430C-B24D-448FA2492084}" srcOrd="0" destOrd="0" presId="urn:microsoft.com/office/officeart/2005/8/layout/hChevron3"/>
    <dgm:cxn modelId="{55D1A8E4-AAB4-49CC-B3EE-80EF3BB0F77B}" srcId="{7B0E83D2-3E4B-4B4A-82DB-9311E500A7BA}" destId="{710A9FA3-B821-431F-9332-F67B9C51612C}" srcOrd="1" destOrd="0" parTransId="{70D95DFC-C666-4AB4-9189-9DCB16F68DC4}" sibTransId="{95E5E159-C2A4-4C13-95D9-B25268401DF0}"/>
    <dgm:cxn modelId="{83B6CE58-9D05-4E31-B838-46268018BAF7}" type="presOf" srcId="{7B0E83D2-3E4B-4B4A-82DB-9311E500A7BA}" destId="{2A4A46C4-3E03-45FB-8F9C-BB327438EC8A}" srcOrd="0" destOrd="0" presId="urn:microsoft.com/office/officeart/2005/8/layout/hChevron3"/>
    <dgm:cxn modelId="{A8E90C9A-6E36-4EA5-9311-9EB3999292DF}" type="presOf" srcId="{9EDC3578-FED1-46A5-BB22-E4BE122A3CF3}" destId="{04381525-0CD9-4750-89FE-4D120AB2846A}" srcOrd="0" destOrd="0" presId="urn:microsoft.com/office/officeart/2005/8/layout/hChevron3"/>
    <dgm:cxn modelId="{B6B9E8F3-CAB2-4CC7-8CD5-F4030C124DD3}" type="presParOf" srcId="{2A4A46C4-3E03-45FB-8F9C-BB327438EC8A}" destId="{04381525-0CD9-4750-89FE-4D120AB2846A}" srcOrd="0" destOrd="0" presId="urn:microsoft.com/office/officeart/2005/8/layout/hChevron3"/>
    <dgm:cxn modelId="{BF3179A9-9F3C-48A0-8F85-0F2C9A9DD895}" type="presParOf" srcId="{2A4A46C4-3E03-45FB-8F9C-BB327438EC8A}" destId="{138ED3E5-2C32-4995-ACD3-331B6E2936FE}" srcOrd="1" destOrd="0" presId="urn:microsoft.com/office/officeart/2005/8/layout/hChevron3"/>
    <dgm:cxn modelId="{522F1490-822A-43CE-B085-01D595703FC1}" type="presParOf" srcId="{2A4A46C4-3E03-45FB-8F9C-BB327438EC8A}" destId="{9DD9DC5C-4A1B-430C-B24D-448FA2492084}" srcOrd="2" destOrd="0" presId="urn:microsoft.com/office/officeart/2005/8/layout/hChevron3"/>
    <dgm:cxn modelId="{29B6E3C7-1D6E-478B-8340-4D63053F7653}" type="presParOf" srcId="{2A4A46C4-3E03-45FB-8F9C-BB327438EC8A}" destId="{12A28E1E-D907-42E2-9896-5CBFE96BA4CF}" srcOrd="3" destOrd="0" presId="urn:microsoft.com/office/officeart/2005/8/layout/hChevron3"/>
    <dgm:cxn modelId="{8CB05AEE-364C-4863-A98C-DB8816BD1B60}" type="presParOf" srcId="{2A4A46C4-3E03-45FB-8F9C-BB327438EC8A}" destId="{F61EF448-82B8-4064-8BF4-875409607C20}" srcOrd="4"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0E83D2-3E4B-4B4A-82DB-9311E500A7BA}" type="doc">
      <dgm:prSet loTypeId="urn:microsoft.com/office/officeart/2005/8/layout/hChevron3" loCatId="process" qsTypeId="urn:microsoft.com/office/officeart/2005/8/quickstyle/simple1" qsCatId="simple" csTypeId="urn:microsoft.com/office/officeart/2005/8/colors/accent1_2" csCatId="accent1" phldr="1"/>
      <dgm:spPr/>
    </dgm:pt>
    <dgm:pt modelId="{9EDC3578-FED1-46A5-BB22-E4BE122A3CF3}">
      <dgm:prSet phldrT="[文字]" custT="1"/>
      <dgm:spPr>
        <a:solidFill>
          <a:schemeClr val="tx2"/>
        </a:solidFill>
        <a:ln>
          <a:solidFill>
            <a:schemeClr val="accent1"/>
          </a:solidFill>
        </a:ln>
      </dgm:spPr>
      <dgm:t>
        <a:bodyPr/>
        <a:lstStyle/>
        <a:p>
          <a:r>
            <a:rPr lang="zh-TW" altLang="en-US" sz="1800" dirty="0"/>
            <a:t>磨碎</a:t>
          </a:r>
        </a:p>
      </dgm:t>
    </dgm:pt>
    <dgm:pt modelId="{2D7862F6-3ACF-48D4-AECF-636D269C7FC0}" type="parTrans" cxnId="{B7F5684E-1289-41CA-8742-4CAAAD9E44D3}">
      <dgm:prSet/>
      <dgm:spPr/>
      <dgm:t>
        <a:bodyPr/>
        <a:lstStyle/>
        <a:p>
          <a:endParaRPr lang="zh-TW" altLang="en-US"/>
        </a:p>
      </dgm:t>
    </dgm:pt>
    <dgm:pt modelId="{D7BF0B86-F9DB-4746-94B0-860DD18D1A0B}" type="sibTrans" cxnId="{B7F5684E-1289-41CA-8742-4CAAAD9E44D3}">
      <dgm:prSet/>
      <dgm:spPr/>
      <dgm:t>
        <a:bodyPr/>
        <a:lstStyle/>
        <a:p>
          <a:endParaRPr lang="zh-TW" altLang="en-US"/>
        </a:p>
      </dgm:t>
    </dgm:pt>
    <dgm:pt modelId="{710A9FA3-B821-431F-9332-F67B9C51612C}">
      <dgm:prSet phldrT="[文字]" custT="1"/>
      <dgm:spPr>
        <a:solidFill>
          <a:schemeClr val="tx2"/>
        </a:solidFill>
        <a:ln>
          <a:solidFill>
            <a:schemeClr val="accent1"/>
          </a:solidFill>
        </a:ln>
      </dgm:spPr>
      <dgm:t>
        <a:bodyPr/>
        <a:lstStyle/>
        <a:p>
          <a:r>
            <a:rPr lang="zh-TW" altLang="en-US" sz="1800" dirty="0"/>
            <a:t>離心</a:t>
          </a:r>
        </a:p>
      </dgm:t>
    </dgm:pt>
    <dgm:pt modelId="{70D95DFC-C666-4AB4-9189-9DCB16F68DC4}" type="parTrans" cxnId="{55D1A8E4-AAB4-49CC-B3EE-80EF3BB0F77B}">
      <dgm:prSet/>
      <dgm:spPr/>
      <dgm:t>
        <a:bodyPr/>
        <a:lstStyle/>
        <a:p>
          <a:endParaRPr lang="zh-TW" altLang="en-US"/>
        </a:p>
      </dgm:t>
    </dgm:pt>
    <dgm:pt modelId="{95E5E159-C2A4-4C13-95D9-B25268401DF0}" type="sibTrans" cxnId="{55D1A8E4-AAB4-49CC-B3EE-80EF3BB0F77B}">
      <dgm:prSet/>
      <dgm:spPr/>
      <dgm:t>
        <a:bodyPr/>
        <a:lstStyle/>
        <a:p>
          <a:endParaRPr lang="zh-TW" altLang="en-US"/>
        </a:p>
      </dgm:t>
    </dgm:pt>
    <dgm:pt modelId="{2D3769CE-86D5-4BC7-B13A-5051AEE5C1A6}">
      <dgm:prSet phldrT="[文字]" custT="1"/>
      <dgm:spPr>
        <a:solidFill>
          <a:schemeClr val="tx2"/>
        </a:solidFill>
        <a:ln>
          <a:solidFill>
            <a:schemeClr val="accent1"/>
          </a:solidFill>
        </a:ln>
      </dgm:spPr>
      <dgm:t>
        <a:bodyPr/>
        <a:lstStyle/>
        <a:p>
          <a:r>
            <a:rPr lang="zh-TW" altLang="en-US" sz="1800" dirty="0"/>
            <a:t>過濾</a:t>
          </a:r>
        </a:p>
      </dgm:t>
    </dgm:pt>
    <dgm:pt modelId="{8722E5EB-C6CA-4FA9-8B31-D16A14146911}" type="parTrans" cxnId="{E6C75E81-BEB6-4799-B663-8C4C4E4415F6}">
      <dgm:prSet/>
      <dgm:spPr/>
      <dgm:t>
        <a:bodyPr/>
        <a:lstStyle/>
        <a:p>
          <a:endParaRPr lang="zh-TW" altLang="en-US"/>
        </a:p>
      </dgm:t>
    </dgm:pt>
    <dgm:pt modelId="{75FCA91E-6E4A-46FE-ACA0-20B044F8C8D3}" type="sibTrans" cxnId="{E6C75E81-BEB6-4799-B663-8C4C4E4415F6}">
      <dgm:prSet/>
      <dgm:spPr/>
      <dgm:t>
        <a:bodyPr/>
        <a:lstStyle/>
        <a:p>
          <a:endParaRPr lang="zh-TW" altLang="en-US"/>
        </a:p>
      </dgm:t>
    </dgm:pt>
    <dgm:pt modelId="{2A4A46C4-3E03-45FB-8F9C-BB327438EC8A}" type="pres">
      <dgm:prSet presAssocID="{7B0E83D2-3E4B-4B4A-82DB-9311E500A7BA}" presName="Name0" presStyleCnt="0">
        <dgm:presLayoutVars>
          <dgm:dir/>
          <dgm:resizeHandles val="exact"/>
        </dgm:presLayoutVars>
      </dgm:prSet>
      <dgm:spPr/>
    </dgm:pt>
    <dgm:pt modelId="{04381525-0CD9-4750-89FE-4D120AB2846A}" type="pres">
      <dgm:prSet presAssocID="{9EDC3578-FED1-46A5-BB22-E4BE122A3CF3}" presName="parTxOnly" presStyleLbl="node1" presStyleIdx="0" presStyleCnt="3">
        <dgm:presLayoutVars>
          <dgm:bulletEnabled val="1"/>
        </dgm:presLayoutVars>
      </dgm:prSet>
      <dgm:spPr/>
      <dgm:t>
        <a:bodyPr/>
        <a:lstStyle/>
        <a:p>
          <a:endParaRPr lang="zh-TW" altLang="en-US"/>
        </a:p>
      </dgm:t>
    </dgm:pt>
    <dgm:pt modelId="{138ED3E5-2C32-4995-ACD3-331B6E2936FE}" type="pres">
      <dgm:prSet presAssocID="{D7BF0B86-F9DB-4746-94B0-860DD18D1A0B}" presName="parSpace" presStyleCnt="0"/>
      <dgm:spPr/>
    </dgm:pt>
    <dgm:pt modelId="{9DD9DC5C-4A1B-430C-B24D-448FA2492084}" type="pres">
      <dgm:prSet presAssocID="{710A9FA3-B821-431F-9332-F67B9C51612C}" presName="parTxOnly" presStyleLbl="node1" presStyleIdx="1" presStyleCnt="3">
        <dgm:presLayoutVars>
          <dgm:bulletEnabled val="1"/>
        </dgm:presLayoutVars>
      </dgm:prSet>
      <dgm:spPr/>
      <dgm:t>
        <a:bodyPr/>
        <a:lstStyle/>
        <a:p>
          <a:endParaRPr lang="zh-TW" altLang="en-US"/>
        </a:p>
      </dgm:t>
    </dgm:pt>
    <dgm:pt modelId="{12A28E1E-D907-42E2-9896-5CBFE96BA4CF}" type="pres">
      <dgm:prSet presAssocID="{95E5E159-C2A4-4C13-95D9-B25268401DF0}" presName="parSpace" presStyleCnt="0"/>
      <dgm:spPr/>
    </dgm:pt>
    <dgm:pt modelId="{F61EF448-82B8-4064-8BF4-875409607C20}" type="pres">
      <dgm:prSet presAssocID="{2D3769CE-86D5-4BC7-B13A-5051AEE5C1A6}" presName="parTxOnly" presStyleLbl="node1" presStyleIdx="2" presStyleCnt="3">
        <dgm:presLayoutVars>
          <dgm:bulletEnabled val="1"/>
        </dgm:presLayoutVars>
      </dgm:prSet>
      <dgm:spPr/>
      <dgm:t>
        <a:bodyPr/>
        <a:lstStyle/>
        <a:p>
          <a:endParaRPr lang="zh-TW" altLang="en-US"/>
        </a:p>
      </dgm:t>
    </dgm:pt>
  </dgm:ptLst>
  <dgm:cxnLst>
    <dgm:cxn modelId="{6C43CD3E-2453-4383-A370-0DBDDE38492D}" type="presOf" srcId="{7B0E83D2-3E4B-4B4A-82DB-9311E500A7BA}" destId="{2A4A46C4-3E03-45FB-8F9C-BB327438EC8A}" srcOrd="0" destOrd="0" presId="urn:microsoft.com/office/officeart/2005/8/layout/hChevron3"/>
    <dgm:cxn modelId="{B7F5684E-1289-41CA-8742-4CAAAD9E44D3}" srcId="{7B0E83D2-3E4B-4B4A-82DB-9311E500A7BA}" destId="{9EDC3578-FED1-46A5-BB22-E4BE122A3CF3}" srcOrd="0" destOrd="0" parTransId="{2D7862F6-3ACF-48D4-AECF-636D269C7FC0}" sibTransId="{D7BF0B86-F9DB-4746-94B0-860DD18D1A0B}"/>
    <dgm:cxn modelId="{E6C75E81-BEB6-4799-B663-8C4C4E4415F6}" srcId="{7B0E83D2-3E4B-4B4A-82DB-9311E500A7BA}" destId="{2D3769CE-86D5-4BC7-B13A-5051AEE5C1A6}" srcOrd="2" destOrd="0" parTransId="{8722E5EB-C6CA-4FA9-8B31-D16A14146911}" sibTransId="{75FCA91E-6E4A-46FE-ACA0-20B044F8C8D3}"/>
    <dgm:cxn modelId="{4DAE96EE-3A43-4818-BCA6-E433DCD8C89C}" type="presOf" srcId="{710A9FA3-B821-431F-9332-F67B9C51612C}" destId="{9DD9DC5C-4A1B-430C-B24D-448FA2492084}" srcOrd="0" destOrd="0" presId="urn:microsoft.com/office/officeart/2005/8/layout/hChevron3"/>
    <dgm:cxn modelId="{005AC094-59FC-4104-AFCF-E2F8B88D6807}" type="presOf" srcId="{9EDC3578-FED1-46A5-BB22-E4BE122A3CF3}" destId="{04381525-0CD9-4750-89FE-4D120AB2846A}" srcOrd="0" destOrd="0" presId="urn:microsoft.com/office/officeart/2005/8/layout/hChevron3"/>
    <dgm:cxn modelId="{55D1A8E4-AAB4-49CC-B3EE-80EF3BB0F77B}" srcId="{7B0E83D2-3E4B-4B4A-82DB-9311E500A7BA}" destId="{710A9FA3-B821-431F-9332-F67B9C51612C}" srcOrd="1" destOrd="0" parTransId="{70D95DFC-C666-4AB4-9189-9DCB16F68DC4}" sibTransId="{95E5E159-C2A4-4C13-95D9-B25268401DF0}"/>
    <dgm:cxn modelId="{B2D78632-1FF0-4DC8-9985-3A5B13AE92FD}" type="presOf" srcId="{2D3769CE-86D5-4BC7-B13A-5051AEE5C1A6}" destId="{F61EF448-82B8-4064-8BF4-875409607C20}" srcOrd="0" destOrd="0" presId="urn:microsoft.com/office/officeart/2005/8/layout/hChevron3"/>
    <dgm:cxn modelId="{B49AA071-2B88-4040-A94A-01085B10BCDC}" type="presParOf" srcId="{2A4A46C4-3E03-45FB-8F9C-BB327438EC8A}" destId="{04381525-0CD9-4750-89FE-4D120AB2846A}" srcOrd="0" destOrd="0" presId="urn:microsoft.com/office/officeart/2005/8/layout/hChevron3"/>
    <dgm:cxn modelId="{0BDFE265-0269-408E-93D3-FFA9E6DE123E}" type="presParOf" srcId="{2A4A46C4-3E03-45FB-8F9C-BB327438EC8A}" destId="{138ED3E5-2C32-4995-ACD3-331B6E2936FE}" srcOrd="1" destOrd="0" presId="urn:microsoft.com/office/officeart/2005/8/layout/hChevron3"/>
    <dgm:cxn modelId="{05CD0BA2-7ED2-4410-9B8D-5E0E0641D961}" type="presParOf" srcId="{2A4A46C4-3E03-45FB-8F9C-BB327438EC8A}" destId="{9DD9DC5C-4A1B-430C-B24D-448FA2492084}" srcOrd="2" destOrd="0" presId="urn:microsoft.com/office/officeart/2005/8/layout/hChevron3"/>
    <dgm:cxn modelId="{B2E725D0-906D-4F8D-812D-68ACF0DDF5EC}" type="presParOf" srcId="{2A4A46C4-3E03-45FB-8F9C-BB327438EC8A}" destId="{12A28E1E-D907-42E2-9896-5CBFE96BA4CF}" srcOrd="3" destOrd="0" presId="urn:microsoft.com/office/officeart/2005/8/layout/hChevron3"/>
    <dgm:cxn modelId="{7E3B2723-B5C5-4CDB-9814-A73C9C12B5CE}" type="presParOf" srcId="{2A4A46C4-3E03-45FB-8F9C-BB327438EC8A}" destId="{F61EF448-82B8-4064-8BF4-875409607C20}" srcOrd="4" destOrd="0" presId="urn:microsoft.com/office/officeart/2005/8/layout/hChevron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CEF3-2351-4599-BFF5-E5392A0B7710}" type="datetimeFigureOut">
              <a:rPr lang="zh-TW" altLang="en-US" smtClean="0"/>
              <a:t>2020/6/15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E283-C1C5-4C87-9231-20C800EC4BF0}" type="slidenum">
              <a:rPr lang="zh-TW" altLang="en-US" smtClean="0"/>
              <a:t>‹#›</a:t>
            </a:fld>
            <a:endParaRPr lang="zh-TW" altLang="en-US"/>
          </a:p>
        </p:txBody>
      </p:sp>
    </p:spTree>
    <p:extLst>
      <p:ext uri="{BB962C8B-B14F-4D97-AF65-F5344CB8AC3E}">
        <p14:creationId xmlns:p14="http://schemas.microsoft.com/office/powerpoint/2010/main" val="395996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05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3bdcfff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3bdcfff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9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3a972b49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3a972b49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7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3a972b652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3a972b65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0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3a972b652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3a972b65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732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0b1f66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b0b1f66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929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bdcfff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bdcfff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55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3bdcfffb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3bdcfffb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7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bdcfffb0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3bdcfffb0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88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3bdcfff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3bdcfff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12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3bdcfffb0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3bdcfffb0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16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3bdcfffb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3bdcfffb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31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31efea98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31efea98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c5919c76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c5919c76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30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d4aed4ca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d4aed4ca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008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c5919c76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c5919c76a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7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839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70414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10668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5800373" y="3807169"/>
            <a:ext cx="591452"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grpSp>
      <p:sp>
        <p:nvSpPr>
          <p:cNvPr id="14" name="Google Shape;14;p2"/>
          <p:cNvSpPr txBox="1">
            <a:spLocks noGrp="1"/>
          </p:cNvSpPr>
          <p:nvPr>
            <p:ph type="ctrTitle"/>
          </p:nvPr>
        </p:nvSpPr>
        <p:spPr>
          <a:xfrm>
            <a:off x="895011" y="1321067"/>
            <a:ext cx="10402000" cy="2306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5" name="Google Shape;15;p2"/>
          <p:cNvSpPr txBox="1">
            <a:spLocks noGrp="1"/>
          </p:cNvSpPr>
          <p:nvPr>
            <p:ph type="subTitle" idx="1"/>
          </p:nvPr>
        </p:nvSpPr>
        <p:spPr>
          <a:xfrm>
            <a:off x="895000" y="4233168"/>
            <a:ext cx="10402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6" name="Google Shape;16;p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377619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600" cy="11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59782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187249" y="412391"/>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927644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699205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85640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5" name="Google Shape;35;p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697926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8302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38" name="Google Shape;38;p8"/>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TW">
                <a:solidFill>
                  <a:srgbClr val="37474F"/>
                </a:solidFill>
              </a:rPr>
              <a:pPr/>
              <a:t>‹#›</a:t>
            </a:fld>
            <a:endParaRPr>
              <a:solidFill>
                <a:srgbClr val="37474F"/>
              </a:solidFill>
            </a:endParaRPr>
          </a:p>
        </p:txBody>
      </p:sp>
    </p:spTree>
    <p:extLst>
      <p:ext uri="{BB962C8B-B14F-4D97-AF65-F5344CB8AC3E}">
        <p14:creationId xmlns:p14="http://schemas.microsoft.com/office/powerpoint/2010/main" val="421303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endParaRPr>
              <a:solidFill>
                <a:srgbClr val="FFFFFF"/>
              </a:solidFill>
            </a:endParaRPr>
          </a:p>
        </p:txBody>
      </p:sp>
      <p:cxnSp>
        <p:nvCxnSpPr>
          <p:cNvPr id="41" name="Google Shape;41;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354000" y="1441867"/>
            <a:ext cx="5393600" cy="2280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800">
                <a:solidFill>
                  <a:schemeClr val="dk1"/>
                </a:solidFill>
              </a:defRPr>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None/>
              <a:defRPr sz="2800">
                <a:solidFill>
                  <a:schemeClr val="dk1"/>
                </a:solidFill>
              </a:defRPr>
            </a:lvl4pPr>
            <a:lvl5pPr lvl="4" algn="ctr">
              <a:lnSpc>
                <a:spcPct val="100000"/>
              </a:lnSpc>
              <a:spcBef>
                <a:spcPts val="0"/>
              </a:spcBef>
              <a:spcAft>
                <a:spcPts val="0"/>
              </a:spcAft>
              <a:buClr>
                <a:schemeClr val="dk1"/>
              </a:buClr>
              <a:buSzPts val="2100"/>
              <a:buNone/>
              <a:defRPr sz="2800">
                <a:solidFill>
                  <a:schemeClr val="dk1"/>
                </a:solidFill>
              </a:defRPr>
            </a:lvl5pPr>
            <a:lvl6pPr lvl="5" algn="ctr">
              <a:lnSpc>
                <a:spcPct val="100000"/>
              </a:lnSpc>
              <a:spcBef>
                <a:spcPts val="0"/>
              </a:spcBef>
              <a:spcAft>
                <a:spcPts val="0"/>
              </a:spcAft>
              <a:buClr>
                <a:schemeClr val="dk1"/>
              </a:buClr>
              <a:buSzPts val="2100"/>
              <a:buNone/>
              <a:defRPr sz="2800">
                <a:solidFill>
                  <a:schemeClr val="dk1"/>
                </a:solidFill>
              </a:defRPr>
            </a:lvl6pPr>
            <a:lvl7pPr lvl="6" algn="ctr">
              <a:lnSpc>
                <a:spcPct val="100000"/>
              </a:lnSpc>
              <a:spcBef>
                <a:spcPts val="0"/>
              </a:spcBef>
              <a:spcAft>
                <a:spcPts val="0"/>
              </a:spcAft>
              <a:buClr>
                <a:schemeClr val="dk1"/>
              </a:buClr>
              <a:buSzPts val="2100"/>
              <a:buNone/>
              <a:defRPr sz="2800">
                <a:solidFill>
                  <a:schemeClr val="dk1"/>
                </a:solidFill>
              </a:defRPr>
            </a:lvl7pPr>
            <a:lvl8pPr lvl="7" algn="ctr">
              <a:lnSpc>
                <a:spcPct val="100000"/>
              </a:lnSpc>
              <a:spcBef>
                <a:spcPts val="0"/>
              </a:spcBef>
              <a:spcAft>
                <a:spcPts val="0"/>
              </a:spcAft>
              <a:buClr>
                <a:schemeClr val="dk1"/>
              </a:buClr>
              <a:buSzPts val="2100"/>
              <a:buNone/>
              <a:defRPr sz="2800">
                <a:solidFill>
                  <a:schemeClr val="dk1"/>
                </a:solidFill>
              </a:defRPr>
            </a:lvl8pPr>
            <a:lvl9pPr lvl="8" algn="ctr">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TW">
                <a:solidFill>
                  <a:srgbClr val="37474F"/>
                </a:solidFill>
              </a:rPr>
              <a:pPr/>
              <a:t>‹#›</a:t>
            </a:fld>
            <a:endParaRPr>
              <a:solidFill>
                <a:srgbClr val="37474F"/>
              </a:solidFill>
            </a:endParaRPr>
          </a:p>
        </p:txBody>
      </p:sp>
    </p:spTree>
    <p:extLst>
      <p:ext uri="{BB962C8B-B14F-4D97-AF65-F5344CB8AC3E}">
        <p14:creationId xmlns:p14="http://schemas.microsoft.com/office/powerpoint/2010/main" val="1246431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699797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1"/>
              </a:buClr>
              <a:buSzPts val="2100"/>
              <a:buFont typeface="Oswald"/>
              <a:buNone/>
              <a:defRPr sz="28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519732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673700"/>
            <a:ext cx="11360800" cy="252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3045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2" name="Google Shape;52;p11"/>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73138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900732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標題及內容" type="obj">
  <p:cSld name="標題及內容">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609585" lvl="0" indent="-457189" algn="l" rtl="0">
              <a:lnSpc>
                <a:spcPct val="90000"/>
              </a:lnSpc>
              <a:spcBef>
                <a:spcPts val="1333"/>
              </a:spcBef>
              <a:spcAft>
                <a:spcPts val="0"/>
              </a:spcAft>
              <a:buClr>
                <a:schemeClr val="dk1"/>
              </a:buClr>
              <a:buSzPts val="1800"/>
              <a:buChar char="●"/>
              <a:defRPr/>
            </a:lvl1pPr>
            <a:lvl2pPr marL="1219170" lvl="1" indent="-457189" algn="l" rtl="0">
              <a:lnSpc>
                <a:spcPct val="90000"/>
              </a:lnSpc>
              <a:spcBef>
                <a:spcPts val="2133"/>
              </a:spcBef>
              <a:spcAft>
                <a:spcPts val="0"/>
              </a:spcAft>
              <a:buClr>
                <a:schemeClr val="dk1"/>
              </a:buClr>
              <a:buSzPts val="1800"/>
              <a:buChar char="○"/>
              <a:defRPr/>
            </a:lvl2pPr>
            <a:lvl3pPr marL="1828754" lvl="2" indent="-457189" algn="l" rtl="0">
              <a:lnSpc>
                <a:spcPct val="90000"/>
              </a:lnSpc>
              <a:spcBef>
                <a:spcPts val="2133"/>
              </a:spcBef>
              <a:spcAft>
                <a:spcPts val="0"/>
              </a:spcAft>
              <a:buClr>
                <a:schemeClr val="dk1"/>
              </a:buClr>
              <a:buSzPts val="1800"/>
              <a:buChar char="■"/>
              <a:defRPr/>
            </a:lvl3pPr>
            <a:lvl4pPr marL="2438339" lvl="3" indent="-457189" algn="l" rtl="0">
              <a:lnSpc>
                <a:spcPct val="90000"/>
              </a:lnSpc>
              <a:spcBef>
                <a:spcPts val="2133"/>
              </a:spcBef>
              <a:spcAft>
                <a:spcPts val="0"/>
              </a:spcAft>
              <a:buClr>
                <a:schemeClr val="dk1"/>
              </a:buClr>
              <a:buSzPts val="1800"/>
              <a:buChar char="●"/>
              <a:defRPr/>
            </a:lvl4pPr>
            <a:lvl5pPr marL="3047924" lvl="4" indent="-457189" algn="l" rtl="0">
              <a:lnSpc>
                <a:spcPct val="90000"/>
              </a:lnSpc>
              <a:spcBef>
                <a:spcPts val="2133"/>
              </a:spcBef>
              <a:spcAft>
                <a:spcPts val="0"/>
              </a:spcAft>
              <a:buClr>
                <a:schemeClr val="dk1"/>
              </a:buClr>
              <a:buSzPts val="1800"/>
              <a:buChar char="○"/>
              <a:defRPr/>
            </a:lvl5pPr>
            <a:lvl6pPr marL="3657509" lvl="5" indent="-457189" algn="l" rtl="0">
              <a:lnSpc>
                <a:spcPct val="90000"/>
              </a:lnSpc>
              <a:spcBef>
                <a:spcPts val="2133"/>
              </a:spcBef>
              <a:spcAft>
                <a:spcPts val="0"/>
              </a:spcAft>
              <a:buClr>
                <a:schemeClr val="dk1"/>
              </a:buClr>
              <a:buSzPts val="1800"/>
              <a:buChar char="■"/>
              <a:defRPr/>
            </a:lvl6pPr>
            <a:lvl7pPr marL="4267093" lvl="6" indent="-457189" algn="l" rtl="0">
              <a:lnSpc>
                <a:spcPct val="90000"/>
              </a:lnSpc>
              <a:spcBef>
                <a:spcPts val="2133"/>
              </a:spcBef>
              <a:spcAft>
                <a:spcPts val="0"/>
              </a:spcAft>
              <a:buClr>
                <a:schemeClr val="dk1"/>
              </a:buClr>
              <a:buSzPts val="1800"/>
              <a:buChar char="●"/>
              <a:defRPr/>
            </a:lvl7pPr>
            <a:lvl8pPr marL="4876678" lvl="7" indent="-457189" algn="l" rtl="0">
              <a:lnSpc>
                <a:spcPct val="90000"/>
              </a:lnSpc>
              <a:spcBef>
                <a:spcPts val="2133"/>
              </a:spcBef>
              <a:spcAft>
                <a:spcPts val="0"/>
              </a:spcAft>
              <a:buClr>
                <a:schemeClr val="dk1"/>
              </a:buClr>
              <a:buSzPts val="1800"/>
              <a:buChar char="○"/>
              <a:defRPr/>
            </a:lvl8pPr>
            <a:lvl9pPr marL="5486263" lvl="8" indent="-457189" algn="l" rtl="0">
              <a:lnSpc>
                <a:spcPct val="90000"/>
              </a:lnSpc>
              <a:spcBef>
                <a:spcPts val="2133"/>
              </a:spcBef>
              <a:spcAft>
                <a:spcPts val="2133"/>
              </a:spcAft>
              <a:buClr>
                <a:schemeClr val="dk1"/>
              </a:buClr>
              <a:buSzPts val="1800"/>
              <a:buChar char="■"/>
              <a:defRPr/>
            </a:lvl9pPr>
          </a:lstStyle>
          <a:p>
            <a:endParaRPr/>
          </a:p>
        </p:txBody>
      </p:sp>
      <p:sp>
        <p:nvSpPr>
          <p:cNvPr id="58" name="Google Shape;58;p13"/>
          <p:cNvSpPr txBox="1">
            <a:spLocks noGrp="1"/>
          </p:cNvSpPr>
          <p:nvPr>
            <p:ph type="dt" idx="10"/>
          </p:nvPr>
        </p:nvSpPr>
        <p:spPr>
          <a:xfrm>
            <a:off x="838200" y="6356351"/>
            <a:ext cx="27432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solidFill>
                <a:srgbClr val="FFFFFF"/>
              </a:solidFill>
            </a:endParaRPr>
          </a:p>
        </p:txBody>
      </p:sp>
      <p:sp>
        <p:nvSpPr>
          <p:cNvPr id="59" name="Google Shape;59;p13"/>
          <p:cNvSpPr txBox="1">
            <a:spLocks noGrp="1"/>
          </p:cNvSpPr>
          <p:nvPr>
            <p:ph type="ftr" idx="11"/>
          </p:nvPr>
        </p:nvSpPr>
        <p:spPr>
          <a:xfrm>
            <a:off x="4038600" y="6356351"/>
            <a:ext cx="41148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solidFill>
                <a:srgbClr val="FFFFFF"/>
              </a:solidFill>
            </a:endParaRPr>
          </a:p>
        </p:txBody>
      </p:sp>
      <p:sp>
        <p:nvSpPr>
          <p:cNvPr id="60" name="Google Shape;60;p13"/>
          <p:cNvSpPr txBox="1">
            <a:spLocks noGrp="1"/>
          </p:cNvSpPr>
          <p:nvPr>
            <p:ph type="sldNum" idx="12"/>
          </p:nvPr>
        </p:nvSpPr>
        <p:spPr>
          <a:xfrm>
            <a:off x="8610600" y="6356351"/>
            <a:ext cx="2743200" cy="365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00413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5800373" y="3807169"/>
            <a:ext cx="591452"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FFFFFF"/>
                </a:solidFill>
              </a:endParaRPr>
            </a:p>
          </p:txBody>
        </p:sp>
      </p:grpSp>
      <p:sp>
        <p:nvSpPr>
          <p:cNvPr id="14" name="Google Shape;14;p2"/>
          <p:cNvSpPr txBox="1">
            <a:spLocks noGrp="1"/>
          </p:cNvSpPr>
          <p:nvPr>
            <p:ph type="ctrTitle"/>
          </p:nvPr>
        </p:nvSpPr>
        <p:spPr>
          <a:xfrm>
            <a:off x="895011" y="1321067"/>
            <a:ext cx="10402000" cy="2306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5" name="Google Shape;15;p2"/>
          <p:cNvSpPr txBox="1">
            <a:spLocks noGrp="1"/>
          </p:cNvSpPr>
          <p:nvPr>
            <p:ph type="subTitle" idx="1"/>
          </p:nvPr>
        </p:nvSpPr>
        <p:spPr>
          <a:xfrm>
            <a:off x="895000" y="4233168"/>
            <a:ext cx="10402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6" name="Google Shape;16;p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24501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600" cy="11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601120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187249" y="412391"/>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4289482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517666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542743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5" name="Google Shape;35;p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36376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350593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8302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38" name="Google Shape;38;p8"/>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TW">
                <a:solidFill>
                  <a:srgbClr val="37474F"/>
                </a:solidFill>
              </a:rPr>
              <a:pPr/>
              <a:t>‹#›</a:t>
            </a:fld>
            <a:endParaRPr>
              <a:solidFill>
                <a:srgbClr val="37474F"/>
              </a:solidFill>
            </a:endParaRPr>
          </a:p>
        </p:txBody>
      </p:sp>
    </p:spTree>
    <p:extLst>
      <p:ext uri="{BB962C8B-B14F-4D97-AF65-F5344CB8AC3E}">
        <p14:creationId xmlns:p14="http://schemas.microsoft.com/office/powerpoint/2010/main" val="4153738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endParaRPr>
              <a:solidFill>
                <a:srgbClr val="FFFFFF"/>
              </a:solidFill>
            </a:endParaRPr>
          </a:p>
        </p:txBody>
      </p:sp>
      <p:cxnSp>
        <p:nvCxnSpPr>
          <p:cNvPr id="41" name="Google Shape;41;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354000" y="1441867"/>
            <a:ext cx="5393600" cy="2280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800">
                <a:solidFill>
                  <a:schemeClr val="dk1"/>
                </a:solidFill>
              </a:defRPr>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None/>
              <a:defRPr sz="2800">
                <a:solidFill>
                  <a:schemeClr val="dk1"/>
                </a:solidFill>
              </a:defRPr>
            </a:lvl4pPr>
            <a:lvl5pPr lvl="4" algn="ctr">
              <a:lnSpc>
                <a:spcPct val="100000"/>
              </a:lnSpc>
              <a:spcBef>
                <a:spcPts val="0"/>
              </a:spcBef>
              <a:spcAft>
                <a:spcPts val="0"/>
              </a:spcAft>
              <a:buClr>
                <a:schemeClr val="dk1"/>
              </a:buClr>
              <a:buSzPts val="2100"/>
              <a:buNone/>
              <a:defRPr sz="2800">
                <a:solidFill>
                  <a:schemeClr val="dk1"/>
                </a:solidFill>
              </a:defRPr>
            </a:lvl5pPr>
            <a:lvl6pPr lvl="5" algn="ctr">
              <a:lnSpc>
                <a:spcPct val="100000"/>
              </a:lnSpc>
              <a:spcBef>
                <a:spcPts val="0"/>
              </a:spcBef>
              <a:spcAft>
                <a:spcPts val="0"/>
              </a:spcAft>
              <a:buClr>
                <a:schemeClr val="dk1"/>
              </a:buClr>
              <a:buSzPts val="2100"/>
              <a:buNone/>
              <a:defRPr sz="2800">
                <a:solidFill>
                  <a:schemeClr val="dk1"/>
                </a:solidFill>
              </a:defRPr>
            </a:lvl6pPr>
            <a:lvl7pPr lvl="6" algn="ctr">
              <a:lnSpc>
                <a:spcPct val="100000"/>
              </a:lnSpc>
              <a:spcBef>
                <a:spcPts val="0"/>
              </a:spcBef>
              <a:spcAft>
                <a:spcPts val="0"/>
              </a:spcAft>
              <a:buClr>
                <a:schemeClr val="dk1"/>
              </a:buClr>
              <a:buSzPts val="2100"/>
              <a:buNone/>
              <a:defRPr sz="2800">
                <a:solidFill>
                  <a:schemeClr val="dk1"/>
                </a:solidFill>
              </a:defRPr>
            </a:lvl7pPr>
            <a:lvl8pPr lvl="7" algn="ctr">
              <a:lnSpc>
                <a:spcPct val="100000"/>
              </a:lnSpc>
              <a:spcBef>
                <a:spcPts val="0"/>
              </a:spcBef>
              <a:spcAft>
                <a:spcPts val="0"/>
              </a:spcAft>
              <a:buClr>
                <a:schemeClr val="dk1"/>
              </a:buClr>
              <a:buSzPts val="2100"/>
              <a:buNone/>
              <a:defRPr sz="2800">
                <a:solidFill>
                  <a:schemeClr val="dk1"/>
                </a:solidFill>
              </a:defRPr>
            </a:lvl8pPr>
            <a:lvl9pPr lvl="8" algn="ctr">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TW">
                <a:solidFill>
                  <a:srgbClr val="37474F"/>
                </a:solidFill>
              </a:rPr>
              <a:pPr/>
              <a:t>‹#›</a:t>
            </a:fld>
            <a:endParaRPr>
              <a:solidFill>
                <a:srgbClr val="37474F"/>
              </a:solidFill>
            </a:endParaRPr>
          </a:p>
        </p:txBody>
      </p:sp>
    </p:spTree>
    <p:extLst>
      <p:ext uri="{BB962C8B-B14F-4D97-AF65-F5344CB8AC3E}">
        <p14:creationId xmlns:p14="http://schemas.microsoft.com/office/powerpoint/2010/main" val="3265247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1"/>
              </a:buClr>
              <a:buSzPts val="2100"/>
              <a:buFont typeface="Oswald"/>
              <a:buNone/>
              <a:defRPr sz="28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376683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673700"/>
            <a:ext cx="11360800" cy="252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3045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2" name="Google Shape;52;p11"/>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0182709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78325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標題及內容" type="obj">
  <p:cSld name="標題及內容">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609585" lvl="0" indent="-457189" algn="l" rtl="0">
              <a:lnSpc>
                <a:spcPct val="90000"/>
              </a:lnSpc>
              <a:spcBef>
                <a:spcPts val="1333"/>
              </a:spcBef>
              <a:spcAft>
                <a:spcPts val="0"/>
              </a:spcAft>
              <a:buClr>
                <a:schemeClr val="dk1"/>
              </a:buClr>
              <a:buSzPts val="1800"/>
              <a:buChar char="●"/>
              <a:defRPr/>
            </a:lvl1pPr>
            <a:lvl2pPr marL="1219170" lvl="1" indent="-457189" algn="l" rtl="0">
              <a:lnSpc>
                <a:spcPct val="90000"/>
              </a:lnSpc>
              <a:spcBef>
                <a:spcPts val="2133"/>
              </a:spcBef>
              <a:spcAft>
                <a:spcPts val="0"/>
              </a:spcAft>
              <a:buClr>
                <a:schemeClr val="dk1"/>
              </a:buClr>
              <a:buSzPts val="1800"/>
              <a:buChar char="○"/>
              <a:defRPr/>
            </a:lvl2pPr>
            <a:lvl3pPr marL="1828754" lvl="2" indent="-457189" algn="l" rtl="0">
              <a:lnSpc>
                <a:spcPct val="90000"/>
              </a:lnSpc>
              <a:spcBef>
                <a:spcPts val="2133"/>
              </a:spcBef>
              <a:spcAft>
                <a:spcPts val="0"/>
              </a:spcAft>
              <a:buClr>
                <a:schemeClr val="dk1"/>
              </a:buClr>
              <a:buSzPts val="1800"/>
              <a:buChar char="■"/>
              <a:defRPr/>
            </a:lvl3pPr>
            <a:lvl4pPr marL="2438339" lvl="3" indent="-457189" algn="l" rtl="0">
              <a:lnSpc>
                <a:spcPct val="90000"/>
              </a:lnSpc>
              <a:spcBef>
                <a:spcPts val="2133"/>
              </a:spcBef>
              <a:spcAft>
                <a:spcPts val="0"/>
              </a:spcAft>
              <a:buClr>
                <a:schemeClr val="dk1"/>
              </a:buClr>
              <a:buSzPts val="1800"/>
              <a:buChar char="●"/>
              <a:defRPr/>
            </a:lvl4pPr>
            <a:lvl5pPr marL="3047924" lvl="4" indent="-457189" algn="l" rtl="0">
              <a:lnSpc>
                <a:spcPct val="90000"/>
              </a:lnSpc>
              <a:spcBef>
                <a:spcPts val="2133"/>
              </a:spcBef>
              <a:spcAft>
                <a:spcPts val="0"/>
              </a:spcAft>
              <a:buClr>
                <a:schemeClr val="dk1"/>
              </a:buClr>
              <a:buSzPts val="1800"/>
              <a:buChar char="○"/>
              <a:defRPr/>
            </a:lvl5pPr>
            <a:lvl6pPr marL="3657509" lvl="5" indent="-457189" algn="l" rtl="0">
              <a:lnSpc>
                <a:spcPct val="90000"/>
              </a:lnSpc>
              <a:spcBef>
                <a:spcPts val="2133"/>
              </a:spcBef>
              <a:spcAft>
                <a:spcPts val="0"/>
              </a:spcAft>
              <a:buClr>
                <a:schemeClr val="dk1"/>
              </a:buClr>
              <a:buSzPts val="1800"/>
              <a:buChar char="■"/>
              <a:defRPr/>
            </a:lvl6pPr>
            <a:lvl7pPr marL="4267093" lvl="6" indent="-457189" algn="l" rtl="0">
              <a:lnSpc>
                <a:spcPct val="90000"/>
              </a:lnSpc>
              <a:spcBef>
                <a:spcPts val="2133"/>
              </a:spcBef>
              <a:spcAft>
                <a:spcPts val="0"/>
              </a:spcAft>
              <a:buClr>
                <a:schemeClr val="dk1"/>
              </a:buClr>
              <a:buSzPts val="1800"/>
              <a:buChar char="●"/>
              <a:defRPr/>
            </a:lvl7pPr>
            <a:lvl8pPr marL="4876678" lvl="7" indent="-457189" algn="l" rtl="0">
              <a:lnSpc>
                <a:spcPct val="90000"/>
              </a:lnSpc>
              <a:spcBef>
                <a:spcPts val="2133"/>
              </a:spcBef>
              <a:spcAft>
                <a:spcPts val="0"/>
              </a:spcAft>
              <a:buClr>
                <a:schemeClr val="dk1"/>
              </a:buClr>
              <a:buSzPts val="1800"/>
              <a:buChar char="○"/>
              <a:defRPr/>
            </a:lvl8pPr>
            <a:lvl9pPr marL="5486263" lvl="8" indent="-457189" algn="l" rtl="0">
              <a:lnSpc>
                <a:spcPct val="90000"/>
              </a:lnSpc>
              <a:spcBef>
                <a:spcPts val="2133"/>
              </a:spcBef>
              <a:spcAft>
                <a:spcPts val="2133"/>
              </a:spcAft>
              <a:buClr>
                <a:schemeClr val="dk1"/>
              </a:buClr>
              <a:buSzPts val="1800"/>
              <a:buChar char="■"/>
              <a:defRPr/>
            </a:lvl9pPr>
          </a:lstStyle>
          <a:p>
            <a:endParaRPr/>
          </a:p>
        </p:txBody>
      </p:sp>
      <p:sp>
        <p:nvSpPr>
          <p:cNvPr id="58" name="Google Shape;58;p13"/>
          <p:cNvSpPr txBox="1">
            <a:spLocks noGrp="1"/>
          </p:cNvSpPr>
          <p:nvPr>
            <p:ph type="dt" idx="10"/>
          </p:nvPr>
        </p:nvSpPr>
        <p:spPr>
          <a:xfrm>
            <a:off x="838200" y="6356351"/>
            <a:ext cx="27432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solidFill>
                <a:srgbClr val="FFFFFF"/>
              </a:solidFill>
            </a:endParaRPr>
          </a:p>
        </p:txBody>
      </p:sp>
      <p:sp>
        <p:nvSpPr>
          <p:cNvPr id="59" name="Google Shape;59;p13"/>
          <p:cNvSpPr txBox="1">
            <a:spLocks noGrp="1"/>
          </p:cNvSpPr>
          <p:nvPr>
            <p:ph type="ftr" idx="11"/>
          </p:nvPr>
        </p:nvSpPr>
        <p:spPr>
          <a:xfrm>
            <a:off x="4038600" y="6356351"/>
            <a:ext cx="41148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solidFill>
                <a:srgbClr val="FFFFFF"/>
              </a:solidFill>
            </a:endParaRPr>
          </a:p>
        </p:txBody>
      </p:sp>
      <p:sp>
        <p:nvSpPr>
          <p:cNvPr id="60" name="Google Shape;60;p13"/>
          <p:cNvSpPr txBox="1">
            <a:spLocks noGrp="1"/>
          </p:cNvSpPr>
          <p:nvPr>
            <p:ph type="sldNum" idx="12"/>
          </p:nvPr>
        </p:nvSpPr>
        <p:spPr>
          <a:xfrm>
            <a:off x="8610600" y="6356351"/>
            <a:ext cx="2743200" cy="365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25143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5148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07814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70811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351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277574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B13779-FEB6-40E2-B43C-561544106C6E}" type="datetimeFigureOut">
              <a:rPr lang="zh-TW" altLang="en-US" smtClean="0"/>
              <a:t>2020/6/15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1554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13779-FEB6-40E2-B43C-561544106C6E}" type="datetimeFigureOut">
              <a:rPr lang="zh-TW" altLang="en-US" smtClean="0"/>
              <a:t>2020/6/15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B7CC-3C96-4519-BDD4-74F9DC64E934}" type="slidenum">
              <a:rPr lang="zh-TW" altLang="en-US" smtClean="0"/>
              <a:t>‹#›</a:t>
            </a:fld>
            <a:endParaRPr lang="zh-TW" altLang="en-US"/>
          </a:p>
        </p:txBody>
      </p:sp>
    </p:spTree>
    <p:extLst>
      <p:ext uri="{BB962C8B-B14F-4D97-AF65-F5344CB8AC3E}">
        <p14:creationId xmlns:p14="http://schemas.microsoft.com/office/powerpoint/2010/main" val="376643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3277038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push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fld id="{00000000-1234-1234-1234-123412341234}" type="slidenum">
              <a:rPr lang="en-US" altLang="zh-TW">
                <a:solidFill>
                  <a:srgbClr val="CACACA"/>
                </a:solidFill>
              </a:rPr>
              <a:pPr/>
              <a:t>‹#›</a:t>
            </a:fld>
            <a:endParaRPr>
              <a:solidFill>
                <a:srgbClr val="CACACA"/>
              </a:solidFill>
            </a:endParaRPr>
          </a:p>
        </p:txBody>
      </p:sp>
    </p:spTree>
    <p:extLst>
      <p:ext uri="{BB962C8B-B14F-4D97-AF65-F5344CB8AC3E}">
        <p14:creationId xmlns:p14="http://schemas.microsoft.com/office/powerpoint/2010/main" val="1375290124"/>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slow">
    <p:push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3.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7.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3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6.xml"/><Relationship Id="rId5" Type="http://schemas.openxmlformats.org/officeDocument/2006/relationships/hyperlink" Target="https://www.atcc.org/" TargetMode="External"/><Relationship Id="rId4" Type="http://schemas.openxmlformats.org/officeDocument/2006/relationships/hyperlink" Target="https://biotium.com/technology/nucview-caspase-3-substrat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4"/>
        <p:cNvGrpSpPr/>
        <p:nvPr/>
      </p:nvGrpSpPr>
      <p:grpSpPr>
        <a:xfrm>
          <a:off x="0" y="0"/>
          <a:ext cx="0" cy="0"/>
          <a:chOff x="0" y="0"/>
          <a:chExt cx="0" cy="0"/>
        </a:xfrm>
      </p:grpSpPr>
      <p:sp>
        <p:nvSpPr>
          <p:cNvPr id="4" name="標題 1"/>
          <p:cNvSpPr txBox="1">
            <a:spLocks/>
          </p:cNvSpPr>
          <p:nvPr/>
        </p:nvSpPr>
        <p:spPr>
          <a:xfrm>
            <a:off x="1371600" y="728897"/>
            <a:ext cx="94488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000" dirty="0">
                <a:solidFill>
                  <a:srgbClr val="37474F">
                    <a:lumMod val="50000"/>
                  </a:srgbClr>
                </a:solidFill>
              </a:rPr>
              <a:t>曼氏血吸蟲蟲卵抗原誘發膀胱癌細胞</a:t>
            </a:r>
            <a:r>
              <a:rPr lang="en-US" altLang="zh-TW" sz="4000" dirty="0">
                <a:solidFill>
                  <a:srgbClr val="37474F">
                    <a:lumMod val="50000"/>
                  </a:srgbClr>
                </a:solidFill>
              </a:rPr>
              <a:t>HTB-9</a:t>
            </a:r>
            <a:r>
              <a:rPr lang="zh-TW" altLang="en-US" sz="4000" dirty="0">
                <a:solidFill>
                  <a:srgbClr val="37474F">
                    <a:lumMod val="50000"/>
                  </a:srgbClr>
                </a:solidFill>
              </a:rPr>
              <a:t>之細胞凋亡路徑研究</a:t>
            </a:r>
            <a:endParaRPr lang="zh-TW" altLang="en-US" sz="4000" dirty="0">
              <a:solidFill>
                <a:srgbClr val="FFFFFF"/>
              </a:solidFill>
              <a:ea typeface="標楷體" panose="03000509000000000000" pitchFamily="65" charset="-120"/>
              <a:cs typeface="Times New Roman" panose="02020603050405020304" pitchFamily="18" charset="0"/>
            </a:endParaRPr>
          </a:p>
        </p:txBody>
      </p:sp>
      <p:sp>
        <p:nvSpPr>
          <p:cNvPr id="5" name="副標題 2"/>
          <p:cNvSpPr txBox="1">
            <a:spLocks/>
          </p:cNvSpPr>
          <p:nvPr/>
        </p:nvSpPr>
        <p:spPr>
          <a:xfrm>
            <a:off x="1524000" y="3280612"/>
            <a:ext cx="9144000" cy="22113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zh-TW" altLang="en-US" dirty="0" smtClean="0">
                <a:solidFill>
                  <a:srgbClr val="37474F">
                    <a:lumMod val="50000"/>
                  </a:srgbClr>
                </a:solidFill>
                <a:cs typeface="Oswald"/>
                <a:sym typeface="Oswald"/>
              </a:rPr>
              <a:t>指導教授</a:t>
            </a:r>
            <a:r>
              <a:rPr lang="zh-TW" altLang="en-US" dirty="0">
                <a:solidFill>
                  <a:srgbClr val="37474F">
                    <a:lumMod val="50000"/>
                  </a:srgbClr>
                </a:solidFill>
                <a:cs typeface="Oswald"/>
                <a:sym typeface="Oswald"/>
              </a:rPr>
              <a:t>：</a:t>
            </a:r>
            <a:r>
              <a:rPr lang="zh-TW" altLang="en-US" dirty="0" smtClean="0">
                <a:solidFill>
                  <a:srgbClr val="37474F">
                    <a:lumMod val="50000"/>
                  </a:srgbClr>
                </a:solidFill>
                <a:cs typeface="Oswald"/>
                <a:sym typeface="Oswald"/>
              </a:rPr>
              <a:t>鄭柏青</a:t>
            </a:r>
            <a:r>
              <a:rPr lang="zh-TW" altLang="en-US" dirty="0">
                <a:solidFill>
                  <a:srgbClr val="37474F">
                    <a:lumMod val="50000"/>
                  </a:srgbClr>
                </a:solidFill>
                <a:cs typeface="Oswald"/>
                <a:sym typeface="Oswald"/>
              </a:rPr>
              <a:t>教授</a:t>
            </a:r>
          </a:p>
          <a:p>
            <a:pPr>
              <a:lnSpc>
                <a:spcPct val="100000"/>
              </a:lnSpc>
            </a:pPr>
            <a:r>
              <a:rPr lang="zh-TW" altLang="en-US" dirty="0">
                <a:solidFill>
                  <a:srgbClr val="37474F">
                    <a:lumMod val="50000"/>
                  </a:srgbClr>
                </a:solidFill>
                <a:cs typeface="Oswald"/>
                <a:sym typeface="Oswald"/>
              </a:rPr>
              <a:t>指導</a:t>
            </a:r>
            <a:r>
              <a:rPr lang="zh-TW" altLang="en-US" dirty="0" smtClean="0">
                <a:solidFill>
                  <a:srgbClr val="37474F">
                    <a:lumMod val="50000"/>
                  </a:srgbClr>
                </a:solidFill>
                <a:cs typeface="Oswald"/>
                <a:sym typeface="Oswald"/>
              </a:rPr>
              <a:t>老師</a:t>
            </a:r>
            <a:r>
              <a:rPr lang="zh-TW" altLang="en-US" dirty="0">
                <a:solidFill>
                  <a:srgbClr val="37474F">
                    <a:lumMod val="50000"/>
                  </a:srgbClr>
                </a:solidFill>
                <a:cs typeface="Oswald"/>
                <a:sym typeface="Oswald"/>
              </a:rPr>
              <a:t>：</a:t>
            </a:r>
            <a:r>
              <a:rPr lang="zh-TW" altLang="en-US" dirty="0" smtClean="0">
                <a:solidFill>
                  <a:srgbClr val="37474F">
                    <a:lumMod val="50000"/>
                  </a:srgbClr>
                </a:solidFill>
                <a:cs typeface="Oswald"/>
                <a:sym typeface="Oswald"/>
              </a:rPr>
              <a:t>劉玉山老師</a:t>
            </a:r>
            <a:endParaRPr lang="en-US" altLang="zh-TW" dirty="0" smtClean="0">
              <a:solidFill>
                <a:srgbClr val="37474F">
                  <a:lumMod val="50000"/>
                </a:srgbClr>
              </a:solidFill>
              <a:cs typeface="Oswald"/>
              <a:sym typeface="Oswald"/>
            </a:endParaRPr>
          </a:p>
          <a:p>
            <a:pPr>
              <a:lnSpc>
                <a:spcPct val="100000"/>
              </a:lnSpc>
            </a:pPr>
            <a:r>
              <a:rPr lang="en-US" altLang="zh-TW" dirty="0" smtClean="0">
                <a:solidFill>
                  <a:srgbClr val="37474F">
                    <a:lumMod val="50000"/>
                  </a:srgbClr>
                </a:solidFill>
                <a:cs typeface="Oswald"/>
                <a:sym typeface="Oswald"/>
              </a:rPr>
              <a:t>227 09 </a:t>
            </a:r>
            <a:r>
              <a:rPr lang="zh-TW" altLang="en-US" dirty="0" smtClean="0">
                <a:solidFill>
                  <a:srgbClr val="37474F">
                    <a:lumMod val="50000"/>
                  </a:srgbClr>
                </a:solidFill>
                <a:cs typeface="Oswald"/>
                <a:sym typeface="Oswald"/>
              </a:rPr>
              <a:t>周</a:t>
            </a:r>
            <a:r>
              <a:rPr lang="zh-TW" altLang="en-US" dirty="0">
                <a:solidFill>
                  <a:srgbClr val="37474F">
                    <a:lumMod val="50000"/>
                  </a:srgbClr>
                </a:solidFill>
                <a:cs typeface="Oswald"/>
                <a:sym typeface="Oswald"/>
              </a:rPr>
              <a:t>宇晨、簡駿騏</a:t>
            </a:r>
            <a:endParaRPr lang="zh-TW" altLang="en-US" dirty="0">
              <a:solidFill>
                <a:srgbClr val="37474F">
                  <a:lumMod val="50000"/>
                </a:srgbClr>
              </a:solidFill>
            </a:endParaRPr>
          </a:p>
        </p:txBody>
      </p:sp>
    </p:spTree>
    <p:extLst>
      <p:ext uri="{BB962C8B-B14F-4D97-AF65-F5344CB8AC3E}">
        <p14:creationId xmlns:p14="http://schemas.microsoft.com/office/powerpoint/2010/main" val="60949725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2116601" y="237003"/>
            <a:ext cx="4925903" cy="1023065"/>
          </a:xfrm>
          <a:prstGeom prst="rect">
            <a:avLst/>
          </a:prstGeom>
        </p:spPr>
        <p:txBody>
          <a:bodyPr spcFirstLastPara="1" wrap="square" lIns="121900" tIns="121900" rIns="121900" bIns="121900" anchor="t" anchorCtr="0">
            <a:noAutofit/>
          </a:bodyPr>
          <a:lstStyle/>
          <a:p>
            <a:r>
              <a:rPr lang="zh-TW" altLang="en-US" sz="5900" dirty="0">
                <a:latin typeface="PMingLiu"/>
                <a:ea typeface="PMingLiu"/>
                <a:cs typeface="PMingLiu"/>
                <a:sym typeface="PMingLiu"/>
              </a:rPr>
              <a:t>蟲卵抗原</a:t>
            </a:r>
            <a:r>
              <a:rPr lang="en-US" altLang="zh-TW" sz="5900" dirty="0">
                <a:latin typeface="PMingLiu"/>
                <a:ea typeface="PMingLiu"/>
                <a:cs typeface="PMingLiu"/>
                <a:sym typeface="PMingLiu"/>
              </a:rPr>
              <a:t>(SEA)</a:t>
            </a:r>
            <a:endParaRPr sz="5900" dirty="0">
              <a:latin typeface="PMingLiu"/>
              <a:ea typeface="PMingLiu"/>
              <a:cs typeface="PMingLiu"/>
              <a:sym typeface="PMingLiu"/>
            </a:endParaRPr>
          </a:p>
        </p:txBody>
      </p:sp>
      <p:sp>
        <p:nvSpPr>
          <p:cNvPr id="127" name="Google Shape;127;p21"/>
          <p:cNvSpPr txBox="1">
            <a:spLocks noGrp="1"/>
          </p:cNvSpPr>
          <p:nvPr>
            <p:ph type="body" idx="4294967295"/>
          </p:nvPr>
        </p:nvSpPr>
        <p:spPr>
          <a:xfrm>
            <a:off x="0" y="1320800"/>
            <a:ext cx="11362267" cy="4555067"/>
          </a:xfrm>
          <a:prstGeom prst="rect">
            <a:avLst/>
          </a:prstGeom>
        </p:spPr>
        <p:txBody>
          <a:bodyPr spcFirstLastPara="1" wrap="square" lIns="121900" tIns="121900" rIns="121900" bIns="121900" anchor="t" anchorCtr="0">
            <a:noAutofit/>
          </a:bodyPr>
          <a:lstStyle/>
          <a:p>
            <a:pPr marL="0" indent="0">
              <a:lnSpc>
                <a:spcPct val="100000"/>
              </a:lnSpc>
              <a:buNone/>
            </a:pPr>
            <a:endParaRPr sz="1900">
              <a:solidFill>
                <a:srgbClr val="000000"/>
              </a:solidFill>
            </a:endParaRPr>
          </a:p>
          <a:p>
            <a:pPr marL="0" indent="0">
              <a:spcAft>
                <a:spcPts val="2133"/>
              </a:spcAft>
              <a:buNone/>
            </a:pPr>
            <a:endParaRPr/>
          </a:p>
        </p:txBody>
      </p:sp>
      <p:graphicFrame>
        <p:nvGraphicFramePr>
          <p:cNvPr id="2" name="資料庫圖表 1">
            <a:extLst>
              <a:ext uri="{FF2B5EF4-FFF2-40B4-BE49-F238E27FC236}">
                <a16:creationId xmlns="" xmlns:a16="http://schemas.microsoft.com/office/drawing/2014/main" id="{C143C46A-45FE-470F-B469-74E503CA4BD6}"/>
              </a:ext>
            </a:extLst>
          </p:cNvPr>
          <p:cNvGraphicFramePr/>
          <p:nvPr>
            <p:extLst/>
          </p:nvPr>
        </p:nvGraphicFramePr>
        <p:xfrm>
          <a:off x="1557296" y="1424109"/>
          <a:ext cx="10142925" cy="5307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群組 7">
            <a:extLst>
              <a:ext uri="{FF2B5EF4-FFF2-40B4-BE49-F238E27FC236}">
                <a16:creationId xmlns="" xmlns:a16="http://schemas.microsoft.com/office/drawing/2014/main" id="{777C1AED-D205-481D-9F29-0BD93F4EC5BB}"/>
              </a:ext>
            </a:extLst>
          </p:cNvPr>
          <p:cNvGrpSpPr/>
          <p:nvPr/>
        </p:nvGrpSpPr>
        <p:grpSpPr>
          <a:xfrm>
            <a:off x="3710118" y="1621281"/>
            <a:ext cx="4514796" cy="696959"/>
            <a:chOff x="3858353" y="1185224"/>
            <a:chExt cx="3386097" cy="522719"/>
          </a:xfrm>
        </p:grpSpPr>
        <p:sp>
          <p:nvSpPr>
            <p:cNvPr id="5" name="手繪多邊形: 圖案 4">
              <a:extLst>
                <a:ext uri="{FF2B5EF4-FFF2-40B4-BE49-F238E27FC236}">
                  <a16:creationId xmlns="" xmlns:a16="http://schemas.microsoft.com/office/drawing/2014/main" id="{6B6CE7FC-CF5D-4510-A7CB-8E87C49ADFE4}"/>
                </a:ext>
              </a:extLst>
            </p:cNvPr>
            <p:cNvSpPr/>
            <p:nvPr/>
          </p:nvSpPr>
          <p:spPr>
            <a:xfrm>
              <a:off x="3858353" y="1186282"/>
              <a:ext cx="1304153" cy="521661"/>
            </a:xfrm>
            <a:custGeom>
              <a:avLst/>
              <a:gdLst>
                <a:gd name="connsiteX0" fmla="*/ 0 w 1304153"/>
                <a:gd name="connsiteY0" fmla="*/ 0 h 521661"/>
                <a:gd name="connsiteX1" fmla="*/ 1043323 w 1304153"/>
                <a:gd name="connsiteY1" fmla="*/ 0 h 521661"/>
                <a:gd name="connsiteX2" fmla="*/ 1304153 w 1304153"/>
                <a:gd name="connsiteY2" fmla="*/ 260831 h 521661"/>
                <a:gd name="connsiteX3" fmla="*/ 1043323 w 1304153"/>
                <a:gd name="connsiteY3" fmla="*/ 521661 h 521661"/>
                <a:gd name="connsiteX4" fmla="*/ 0 w 1304153"/>
                <a:gd name="connsiteY4" fmla="*/ 521661 h 521661"/>
                <a:gd name="connsiteX5" fmla="*/ 0 w 1304153"/>
                <a:gd name="connsiteY5" fmla="*/ 0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153" h="521661">
                  <a:moveTo>
                    <a:pt x="0" y="0"/>
                  </a:moveTo>
                  <a:lnTo>
                    <a:pt x="1043323" y="0"/>
                  </a:lnTo>
                  <a:lnTo>
                    <a:pt x="1304153" y="260831"/>
                  </a:lnTo>
                  <a:lnTo>
                    <a:pt x="1043323" y="521661"/>
                  </a:lnTo>
                  <a:lnTo>
                    <a:pt x="0" y="521661"/>
                  </a:lnTo>
                  <a:lnTo>
                    <a:pt x="0" y="0"/>
                  </a:lnTo>
                  <a:close/>
                </a:path>
              </a:pathLst>
            </a:custGeom>
            <a:solidFill>
              <a:schemeClr val="tx2"/>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64008" rIns="205891" bIns="64008" numCol="1" spcCol="1270" anchor="ctr" anchorCtr="0">
              <a:noAutofit/>
            </a:bodyPr>
            <a:lstStyle/>
            <a:p>
              <a:pPr algn="ctr" defTabSz="1066773">
                <a:lnSpc>
                  <a:spcPct val="90000"/>
                </a:lnSpc>
                <a:spcBef>
                  <a:spcPct val="0"/>
                </a:spcBef>
                <a:spcAft>
                  <a:spcPct val="35000"/>
                </a:spcAft>
              </a:pPr>
              <a:r>
                <a:rPr lang="zh-TW" altLang="en-US" sz="2400" dirty="0">
                  <a:solidFill>
                    <a:srgbClr val="37474F"/>
                  </a:solidFill>
                </a:rPr>
                <a:t>解凍</a:t>
              </a:r>
            </a:p>
          </p:txBody>
        </p:sp>
        <p:sp>
          <p:nvSpPr>
            <p:cNvPr id="6" name="手繪多邊形: 圖案 5">
              <a:extLst>
                <a:ext uri="{FF2B5EF4-FFF2-40B4-BE49-F238E27FC236}">
                  <a16:creationId xmlns="" xmlns:a16="http://schemas.microsoft.com/office/drawing/2014/main" id="{18140B86-FCE4-40A6-AD66-60B92EEDF042}"/>
                </a:ext>
              </a:extLst>
            </p:cNvPr>
            <p:cNvSpPr/>
            <p:nvPr/>
          </p:nvSpPr>
          <p:spPr>
            <a:xfrm>
              <a:off x="4887799" y="1186279"/>
              <a:ext cx="1304153" cy="521661"/>
            </a:xfrm>
            <a:custGeom>
              <a:avLst/>
              <a:gdLst>
                <a:gd name="connsiteX0" fmla="*/ 0 w 1304153"/>
                <a:gd name="connsiteY0" fmla="*/ 0 h 521661"/>
                <a:gd name="connsiteX1" fmla="*/ 1043323 w 1304153"/>
                <a:gd name="connsiteY1" fmla="*/ 0 h 521661"/>
                <a:gd name="connsiteX2" fmla="*/ 1304153 w 1304153"/>
                <a:gd name="connsiteY2" fmla="*/ 260831 h 521661"/>
                <a:gd name="connsiteX3" fmla="*/ 1043323 w 1304153"/>
                <a:gd name="connsiteY3" fmla="*/ 521661 h 521661"/>
                <a:gd name="connsiteX4" fmla="*/ 0 w 1304153"/>
                <a:gd name="connsiteY4" fmla="*/ 521661 h 521661"/>
                <a:gd name="connsiteX5" fmla="*/ 260831 w 1304153"/>
                <a:gd name="connsiteY5" fmla="*/ 260831 h 521661"/>
                <a:gd name="connsiteX6" fmla="*/ 0 w 1304153"/>
                <a:gd name="connsiteY6" fmla="*/ 0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153" h="521661">
                  <a:moveTo>
                    <a:pt x="0" y="0"/>
                  </a:moveTo>
                  <a:lnTo>
                    <a:pt x="1043323" y="0"/>
                  </a:lnTo>
                  <a:lnTo>
                    <a:pt x="1304153" y="260831"/>
                  </a:lnTo>
                  <a:lnTo>
                    <a:pt x="1043323" y="521661"/>
                  </a:lnTo>
                  <a:lnTo>
                    <a:pt x="0" y="521661"/>
                  </a:lnTo>
                  <a:lnTo>
                    <a:pt x="260831" y="260831"/>
                  </a:lnTo>
                  <a:lnTo>
                    <a:pt x="0" y="0"/>
                  </a:lnTo>
                  <a:close/>
                </a:path>
              </a:pathLst>
            </a:custGeom>
            <a:solidFill>
              <a:schemeClr val="tx2"/>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43787" tIns="64008" rIns="379777" bIns="64008" numCol="1" spcCol="1270" anchor="ctr" anchorCtr="0">
              <a:noAutofit/>
            </a:bodyPr>
            <a:lstStyle/>
            <a:p>
              <a:pPr algn="ctr" defTabSz="1066773">
                <a:lnSpc>
                  <a:spcPct val="90000"/>
                </a:lnSpc>
                <a:spcBef>
                  <a:spcPct val="0"/>
                </a:spcBef>
                <a:spcAft>
                  <a:spcPct val="35000"/>
                </a:spcAft>
              </a:pPr>
              <a:r>
                <a:rPr lang="zh-TW" altLang="en-US" sz="2400" dirty="0">
                  <a:solidFill>
                    <a:srgbClr val="37474F"/>
                  </a:solidFill>
                </a:rPr>
                <a:t>清洗</a:t>
              </a:r>
            </a:p>
          </p:txBody>
        </p:sp>
        <p:sp>
          <p:nvSpPr>
            <p:cNvPr id="7" name="手繪多邊形: 圖案 6">
              <a:extLst>
                <a:ext uri="{FF2B5EF4-FFF2-40B4-BE49-F238E27FC236}">
                  <a16:creationId xmlns="" xmlns:a16="http://schemas.microsoft.com/office/drawing/2014/main" id="{4BC9F4C9-C50E-4E06-8F7B-4C70B537963C}"/>
                </a:ext>
              </a:extLst>
            </p:cNvPr>
            <p:cNvSpPr/>
            <p:nvPr/>
          </p:nvSpPr>
          <p:spPr>
            <a:xfrm>
              <a:off x="5940297" y="1185224"/>
              <a:ext cx="1304153" cy="521661"/>
            </a:xfrm>
            <a:custGeom>
              <a:avLst/>
              <a:gdLst>
                <a:gd name="connsiteX0" fmla="*/ 0 w 1304153"/>
                <a:gd name="connsiteY0" fmla="*/ 0 h 521661"/>
                <a:gd name="connsiteX1" fmla="*/ 1043323 w 1304153"/>
                <a:gd name="connsiteY1" fmla="*/ 0 h 521661"/>
                <a:gd name="connsiteX2" fmla="*/ 1304153 w 1304153"/>
                <a:gd name="connsiteY2" fmla="*/ 260831 h 521661"/>
                <a:gd name="connsiteX3" fmla="*/ 1043323 w 1304153"/>
                <a:gd name="connsiteY3" fmla="*/ 521661 h 521661"/>
                <a:gd name="connsiteX4" fmla="*/ 0 w 1304153"/>
                <a:gd name="connsiteY4" fmla="*/ 521661 h 521661"/>
                <a:gd name="connsiteX5" fmla="*/ 260831 w 1304153"/>
                <a:gd name="connsiteY5" fmla="*/ 260831 h 521661"/>
                <a:gd name="connsiteX6" fmla="*/ 0 w 1304153"/>
                <a:gd name="connsiteY6" fmla="*/ 0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153" h="521661">
                  <a:moveTo>
                    <a:pt x="0" y="0"/>
                  </a:moveTo>
                  <a:lnTo>
                    <a:pt x="1043323" y="0"/>
                  </a:lnTo>
                  <a:lnTo>
                    <a:pt x="1304153" y="260831"/>
                  </a:lnTo>
                  <a:lnTo>
                    <a:pt x="1043323" y="521661"/>
                  </a:lnTo>
                  <a:lnTo>
                    <a:pt x="0" y="521661"/>
                  </a:lnTo>
                  <a:lnTo>
                    <a:pt x="260831" y="260831"/>
                  </a:lnTo>
                  <a:lnTo>
                    <a:pt x="0" y="0"/>
                  </a:lnTo>
                  <a:close/>
                </a:path>
              </a:pathLst>
            </a:custGeom>
            <a:solidFill>
              <a:schemeClr val="tx2"/>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43787" tIns="64008" rIns="379777" bIns="64008" numCol="1" spcCol="1270" anchor="ctr" anchorCtr="0">
              <a:noAutofit/>
            </a:bodyPr>
            <a:lstStyle/>
            <a:p>
              <a:pPr algn="ctr" defTabSz="1066773">
                <a:lnSpc>
                  <a:spcPct val="90000"/>
                </a:lnSpc>
                <a:spcBef>
                  <a:spcPct val="0"/>
                </a:spcBef>
                <a:spcAft>
                  <a:spcPct val="35000"/>
                </a:spcAft>
              </a:pPr>
              <a:r>
                <a:rPr lang="zh-TW" altLang="en-US" sz="2400" dirty="0">
                  <a:solidFill>
                    <a:srgbClr val="37474F"/>
                  </a:solidFill>
                </a:rPr>
                <a:t>離心</a:t>
              </a:r>
            </a:p>
          </p:txBody>
        </p:sp>
      </p:grpSp>
      <p:graphicFrame>
        <p:nvGraphicFramePr>
          <p:cNvPr id="37" name="資料庫圖表 36">
            <a:extLst>
              <a:ext uri="{FF2B5EF4-FFF2-40B4-BE49-F238E27FC236}">
                <a16:creationId xmlns="" xmlns:a16="http://schemas.microsoft.com/office/drawing/2014/main" id="{88FCEE1A-2D8B-4CEB-978C-401AB5A82BF8}"/>
              </a:ext>
            </a:extLst>
          </p:cNvPr>
          <p:cNvGraphicFramePr/>
          <p:nvPr>
            <p:extLst/>
          </p:nvPr>
        </p:nvGraphicFramePr>
        <p:xfrm>
          <a:off x="4231341" y="2756007"/>
          <a:ext cx="4297872" cy="12446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8" name="資料庫圖表 37">
            <a:extLst>
              <a:ext uri="{FF2B5EF4-FFF2-40B4-BE49-F238E27FC236}">
                <a16:creationId xmlns="" xmlns:a16="http://schemas.microsoft.com/office/drawing/2014/main" id="{62381D2A-1E6D-44C5-8F96-B2F2229077F6}"/>
              </a:ext>
            </a:extLst>
          </p:cNvPr>
          <p:cNvGraphicFramePr/>
          <p:nvPr>
            <p:extLst/>
          </p:nvPr>
        </p:nvGraphicFramePr>
        <p:xfrm>
          <a:off x="4957838" y="4108397"/>
          <a:ext cx="4667884" cy="123542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39" name="資料庫圖表 38">
            <a:extLst>
              <a:ext uri="{FF2B5EF4-FFF2-40B4-BE49-F238E27FC236}">
                <a16:creationId xmlns="" xmlns:a16="http://schemas.microsoft.com/office/drawing/2014/main" id="{81B79BC5-37F6-4C0B-B8DD-83EC4F285EA6}"/>
              </a:ext>
            </a:extLst>
          </p:cNvPr>
          <p:cNvGraphicFramePr/>
          <p:nvPr>
            <p:extLst/>
          </p:nvPr>
        </p:nvGraphicFramePr>
        <p:xfrm>
          <a:off x="6257555" y="5580139"/>
          <a:ext cx="4525043" cy="115491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19491398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2020635" y="57843"/>
            <a:ext cx="6434375" cy="2113376"/>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latin typeface="PMingLiu"/>
                <a:ea typeface="PMingLiu"/>
                <a:cs typeface="PMingLiu"/>
                <a:sym typeface="PMingLiu"/>
              </a:rPr>
              <a:t>實驗設計流程</a:t>
            </a:r>
            <a:endParaRPr sz="5900" dirty="0">
              <a:solidFill>
                <a:schemeClr val="bg1">
                  <a:lumMod val="50000"/>
                </a:schemeClr>
              </a:solidFill>
              <a:latin typeface="PMingLiu"/>
              <a:ea typeface="PMingLiu"/>
              <a:cs typeface="PMingLiu"/>
              <a:sym typeface="PMingLiu"/>
            </a:endParaRPr>
          </a:p>
        </p:txBody>
      </p:sp>
      <p:sp>
        <p:nvSpPr>
          <p:cNvPr id="2" name="文字方塊 1"/>
          <p:cNvSpPr txBox="1"/>
          <p:nvPr/>
        </p:nvSpPr>
        <p:spPr>
          <a:xfrm>
            <a:off x="6723129" y="2463957"/>
            <a:ext cx="1091966" cy="461665"/>
          </a:xfrm>
          <a:prstGeom prst="rect">
            <a:avLst/>
          </a:prstGeom>
          <a:noFill/>
        </p:spPr>
        <p:txBody>
          <a:bodyPr wrap="none" rtlCol="0">
            <a:spAutoFit/>
          </a:bodyPr>
          <a:lstStyle/>
          <a:p>
            <a:pPr algn="ctr"/>
            <a:r>
              <a:rPr lang="en-US" altLang="zh-TW" sz="2400" dirty="0">
                <a:solidFill>
                  <a:srgbClr val="37474F">
                    <a:lumMod val="50000"/>
                  </a:srgbClr>
                </a:solidFill>
              </a:rPr>
              <a:t>CCK 8</a:t>
            </a:r>
          </a:p>
        </p:txBody>
      </p:sp>
      <p:sp>
        <p:nvSpPr>
          <p:cNvPr id="23" name="文字方塊 22"/>
          <p:cNvSpPr txBox="1"/>
          <p:nvPr/>
        </p:nvSpPr>
        <p:spPr>
          <a:xfrm>
            <a:off x="2617525" y="3208157"/>
            <a:ext cx="1415772" cy="830997"/>
          </a:xfrm>
          <a:prstGeom prst="rect">
            <a:avLst/>
          </a:prstGeom>
          <a:noFill/>
        </p:spPr>
        <p:txBody>
          <a:bodyPr wrap="none" rtlCol="0">
            <a:spAutoFit/>
          </a:bodyPr>
          <a:lstStyle/>
          <a:p>
            <a:pPr algn="ctr"/>
            <a:r>
              <a:rPr lang="en-US" altLang="zh-TW" sz="2400" dirty="0">
                <a:solidFill>
                  <a:srgbClr val="37474F">
                    <a:lumMod val="50000"/>
                  </a:srgbClr>
                </a:solidFill>
              </a:rPr>
              <a:t>Day2</a:t>
            </a:r>
          </a:p>
          <a:p>
            <a:r>
              <a:rPr lang="zh-TW" altLang="en-US" sz="2400" dirty="0">
                <a:solidFill>
                  <a:srgbClr val="37474F">
                    <a:lumMod val="50000"/>
                  </a:srgbClr>
                </a:solidFill>
              </a:rPr>
              <a:t>加入</a:t>
            </a:r>
            <a:r>
              <a:rPr lang="en-US" altLang="zh-TW" sz="2400" dirty="0">
                <a:solidFill>
                  <a:srgbClr val="37474F">
                    <a:lumMod val="50000"/>
                  </a:srgbClr>
                </a:solidFill>
              </a:rPr>
              <a:t>SEA</a:t>
            </a:r>
          </a:p>
        </p:txBody>
      </p:sp>
      <p:sp>
        <p:nvSpPr>
          <p:cNvPr id="24" name="文字方塊 23"/>
          <p:cNvSpPr txBox="1"/>
          <p:nvPr/>
        </p:nvSpPr>
        <p:spPr>
          <a:xfrm>
            <a:off x="4444141" y="2986592"/>
            <a:ext cx="1160894" cy="461665"/>
          </a:xfrm>
          <a:prstGeom prst="rect">
            <a:avLst/>
          </a:prstGeom>
          <a:noFill/>
        </p:spPr>
        <p:txBody>
          <a:bodyPr wrap="none" rtlCol="0">
            <a:spAutoFit/>
          </a:bodyPr>
          <a:lstStyle/>
          <a:p>
            <a:pPr algn="ctr"/>
            <a:r>
              <a:rPr lang="en-US" altLang="zh-TW" sz="2400" dirty="0">
                <a:solidFill>
                  <a:srgbClr val="37474F">
                    <a:lumMod val="50000"/>
                  </a:srgbClr>
                </a:solidFill>
              </a:rPr>
              <a:t>Day3,4</a:t>
            </a:r>
          </a:p>
        </p:txBody>
      </p:sp>
      <p:sp>
        <p:nvSpPr>
          <p:cNvPr id="25" name="文字方塊 24"/>
          <p:cNvSpPr txBox="1"/>
          <p:nvPr/>
        </p:nvSpPr>
        <p:spPr>
          <a:xfrm>
            <a:off x="325436" y="3249139"/>
            <a:ext cx="1446999" cy="830997"/>
          </a:xfrm>
          <a:prstGeom prst="rect">
            <a:avLst/>
          </a:prstGeom>
          <a:noFill/>
        </p:spPr>
        <p:txBody>
          <a:bodyPr wrap="none" rtlCol="0">
            <a:spAutoFit/>
          </a:bodyPr>
          <a:lstStyle/>
          <a:p>
            <a:pPr algn="ctr"/>
            <a:r>
              <a:rPr lang="en-US" altLang="zh-TW" sz="2400" dirty="0">
                <a:solidFill>
                  <a:srgbClr val="37474F">
                    <a:lumMod val="50000"/>
                  </a:srgbClr>
                </a:solidFill>
              </a:rPr>
              <a:t>DAY1</a:t>
            </a:r>
          </a:p>
          <a:p>
            <a:r>
              <a:rPr lang="zh-TW" altLang="en-US" sz="2400" dirty="0">
                <a:solidFill>
                  <a:srgbClr val="37474F">
                    <a:lumMod val="50000"/>
                  </a:srgbClr>
                </a:solidFill>
              </a:rPr>
              <a:t>細胞培養</a:t>
            </a:r>
            <a:endParaRPr lang="en-US" altLang="zh-TW" sz="2400" dirty="0">
              <a:solidFill>
                <a:srgbClr val="37474F">
                  <a:lumMod val="50000"/>
                </a:srgbClr>
              </a:solidFill>
            </a:endParaRPr>
          </a:p>
        </p:txBody>
      </p:sp>
      <p:sp>
        <p:nvSpPr>
          <p:cNvPr id="26" name="文字方塊 25"/>
          <p:cNvSpPr txBox="1"/>
          <p:nvPr/>
        </p:nvSpPr>
        <p:spPr>
          <a:xfrm>
            <a:off x="6440198" y="4645417"/>
            <a:ext cx="1657825" cy="461665"/>
          </a:xfrm>
          <a:prstGeom prst="rect">
            <a:avLst/>
          </a:prstGeom>
          <a:noFill/>
        </p:spPr>
        <p:txBody>
          <a:bodyPr wrap="none" rtlCol="0">
            <a:spAutoFit/>
          </a:bodyPr>
          <a:lstStyle/>
          <a:p>
            <a:pPr algn="ctr"/>
            <a:r>
              <a:rPr lang="en-US" altLang="zh-TW" sz="2400" dirty="0" err="1">
                <a:solidFill>
                  <a:srgbClr val="37474F">
                    <a:lumMod val="50000"/>
                  </a:srgbClr>
                </a:solidFill>
              </a:rPr>
              <a:t>Caspase</a:t>
            </a:r>
            <a:r>
              <a:rPr lang="en-US" altLang="zh-TW" sz="2400" dirty="0">
                <a:solidFill>
                  <a:srgbClr val="37474F">
                    <a:lumMod val="50000"/>
                  </a:srgbClr>
                </a:solidFill>
              </a:rPr>
              <a:t> 3</a:t>
            </a:r>
          </a:p>
        </p:txBody>
      </p:sp>
      <p:sp>
        <p:nvSpPr>
          <p:cNvPr id="27" name="文字方塊 26"/>
          <p:cNvSpPr txBox="1"/>
          <p:nvPr/>
        </p:nvSpPr>
        <p:spPr>
          <a:xfrm>
            <a:off x="8910551" y="2463957"/>
            <a:ext cx="1723549" cy="461665"/>
          </a:xfrm>
          <a:prstGeom prst="rect">
            <a:avLst/>
          </a:prstGeom>
          <a:noFill/>
        </p:spPr>
        <p:txBody>
          <a:bodyPr wrap="none" rtlCol="0">
            <a:spAutoFit/>
          </a:bodyPr>
          <a:lstStyle/>
          <a:p>
            <a:pPr algn="ctr"/>
            <a:r>
              <a:rPr lang="zh-TW" altLang="en-US" sz="2400" dirty="0">
                <a:solidFill>
                  <a:srgbClr val="37474F">
                    <a:lumMod val="50000"/>
                  </a:srgbClr>
                </a:solidFill>
              </a:rPr>
              <a:t>螢光光譜儀</a:t>
            </a:r>
            <a:endParaRPr lang="en-US" altLang="zh-TW" sz="2400" dirty="0">
              <a:solidFill>
                <a:srgbClr val="37474F">
                  <a:lumMod val="50000"/>
                </a:srgbClr>
              </a:solidFill>
            </a:endParaRPr>
          </a:p>
        </p:txBody>
      </p:sp>
      <p:sp>
        <p:nvSpPr>
          <p:cNvPr id="28" name="文字方塊 27"/>
          <p:cNvSpPr txBox="1"/>
          <p:nvPr/>
        </p:nvSpPr>
        <p:spPr>
          <a:xfrm>
            <a:off x="8910551" y="4645417"/>
            <a:ext cx="1723549" cy="461665"/>
          </a:xfrm>
          <a:prstGeom prst="rect">
            <a:avLst/>
          </a:prstGeom>
          <a:noFill/>
        </p:spPr>
        <p:txBody>
          <a:bodyPr wrap="none" rtlCol="0">
            <a:spAutoFit/>
          </a:bodyPr>
          <a:lstStyle/>
          <a:p>
            <a:pPr algn="ctr"/>
            <a:r>
              <a:rPr lang="zh-TW" altLang="en-US" sz="2400" dirty="0">
                <a:solidFill>
                  <a:srgbClr val="37474F">
                    <a:lumMod val="50000"/>
                  </a:srgbClr>
                </a:solidFill>
              </a:rPr>
              <a:t>螢光顯微鏡</a:t>
            </a:r>
            <a:endParaRPr lang="en-US" altLang="zh-TW" sz="2400" dirty="0">
              <a:solidFill>
                <a:srgbClr val="37474F">
                  <a:lumMod val="50000"/>
                </a:srgbClr>
              </a:solidFill>
            </a:endParaRPr>
          </a:p>
        </p:txBody>
      </p:sp>
      <p:sp>
        <p:nvSpPr>
          <p:cNvPr id="7" name="向右箭號 6"/>
          <p:cNvSpPr/>
          <p:nvPr/>
        </p:nvSpPr>
        <p:spPr>
          <a:xfrm>
            <a:off x="1671574" y="3486582"/>
            <a:ext cx="822965" cy="369621"/>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30" name="向右箭號 29"/>
          <p:cNvSpPr/>
          <p:nvPr/>
        </p:nvSpPr>
        <p:spPr>
          <a:xfrm>
            <a:off x="8153744" y="4706827"/>
            <a:ext cx="618467" cy="369621"/>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31" name="向右箭號 30"/>
          <p:cNvSpPr/>
          <p:nvPr/>
        </p:nvSpPr>
        <p:spPr>
          <a:xfrm>
            <a:off x="8153745" y="2525367"/>
            <a:ext cx="618465" cy="369621"/>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32" name="向右箭號 31"/>
          <p:cNvSpPr/>
          <p:nvPr/>
        </p:nvSpPr>
        <p:spPr>
          <a:xfrm>
            <a:off x="4344861" y="3479034"/>
            <a:ext cx="1607704" cy="493020"/>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8" name="向右箭號 7"/>
          <p:cNvSpPr/>
          <p:nvPr/>
        </p:nvSpPr>
        <p:spPr>
          <a:xfrm>
            <a:off x="5704312" y="2525367"/>
            <a:ext cx="680169" cy="369621"/>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34" name="向右箭號 33"/>
          <p:cNvSpPr/>
          <p:nvPr/>
        </p:nvSpPr>
        <p:spPr>
          <a:xfrm>
            <a:off x="5704311" y="4790152"/>
            <a:ext cx="639404" cy="347707"/>
          </a:xfrm>
          <a:prstGeom prst="rightArrow">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9" name="矩形 8"/>
          <p:cNvSpPr/>
          <p:nvPr/>
        </p:nvSpPr>
        <p:spPr>
          <a:xfrm>
            <a:off x="5704311" y="2710178"/>
            <a:ext cx="248255" cy="2276957"/>
          </a:xfrm>
          <a:prstGeom prst="rect">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Tree>
    <p:extLst>
      <p:ext uri="{BB962C8B-B14F-4D97-AF65-F5344CB8AC3E}">
        <p14:creationId xmlns:p14="http://schemas.microsoft.com/office/powerpoint/2010/main" val="368630819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群組 14">
            <a:extLst>
              <a:ext uri="{FF2B5EF4-FFF2-40B4-BE49-F238E27FC236}">
                <a16:creationId xmlns="" xmlns:a16="http://schemas.microsoft.com/office/drawing/2014/main" id="{8FD6BBB4-0414-4E7F-9508-A52AFFA247CB}"/>
              </a:ext>
            </a:extLst>
          </p:cNvPr>
          <p:cNvGrpSpPr/>
          <p:nvPr/>
        </p:nvGrpSpPr>
        <p:grpSpPr>
          <a:xfrm>
            <a:off x="357007" y="1908283"/>
            <a:ext cx="5523933" cy="4020231"/>
            <a:chOff x="442038" y="1757216"/>
            <a:chExt cx="4142950" cy="3015173"/>
          </a:xfrm>
        </p:grpSpPr>
        <p:pic>
          <p:nvPicPr>
            <p:cNvPr id="8" name="Google Shape;171;p23" descr="http://www.cellsignet.com/media/plates/12.jpg">
              <a:extLst>
                <a:ext uri="{FF2B5EF4-FFF2-40B4-BE49-F238E27FC236}">
                  <a16:creationId xmlns="" xmlns:a16="http://schemas.microsoft.com/office/drawing/2014/main" id="{00B0481A-E91B-4B13-A958-AE07BDA074C4}"/>
                </a:ext>
              </a:extLst>
            </p:cNvPr>
            <p:cNvPicPr preferRelativeResize="0"/>
            <p:nvPr/>
          </p:nvPicPr>
          <p:blipFill rotWithShape="1">
            <a:blip r:embed="rId3">
              <a:alphaModFix/>
            </a:blip>
            <a:srcRect/>
            <a:stretch/>
          </p:blipFill>
          <p:spPr>
            <a:xfrm>
              <a:off x="442038" y="1757216"/>
              <a:ext cx="4142950" cy="3015173"/>
            </a:xfrm>
            <a:prstGeom prst="rect">
              <a:avLst/>
            </a:prstGeom>
            <a:noFill/>
            <a:ln>
              <a:noFill/>
            </a:ln>
          </p:spPr>
        </p:pic>
        <p:graphicFrame>
          <p:nvGraphicFramePr>
            <p:cNvPr id="9" name="Google Shape;173;p23">
              <a:extLst>
                <a:ext uri="{FF2B5EF4-FFF2-40B4-BE49-F238E27FC236}">
                  <a16:creationId xmlns="" xmlns:a16="http://schemas.microsoft.com/office/drawing/2014/main" id="{CC60C437-75F2-4553-A588-927C631A25A0}"/>
                </a:ext>
              </a:extLst>
            </p:cNvPr>
            <p:cNvGraphicFramePr/>
            <p:nvPr>
              <p:extLst/>
            </p:nvPr>
          </p:nvGraphicFramePr>
          <p:xfrm>
            <a:off x="766237" y="2062015"/>
            <a:ext cx="3717755" cy="2595707"/>
          </p:xfrm>
          <a:graphic>
            <a:graphicData uri="http://schemas.openxmlformats.org/drawingml/2006/table">
              <a:tbl>
                <a:tblPr>
                  <a:noFill/>
                </a:tblPr>
                <a:tblGrid>
                  <a:gridCol w="1283425">
                    <a:extLst>
                      <a:ext uri="{9D8B030D-6E8A-4147-A177-3AD203B41FA5}">
                        <a16:colId xmlns="" xmlns:a16="http://schemas.microsoft.com/office/drawing/2014/main" val="20000"/>
                      </a:ext>
                    </a:extLst>
                  </a:gridCol>
                  <a:gridCol w="1199440">
                    <a:extLst>
                      <a:ext uri="{9D8B030D-6E8A-4147-A177-3AD203B41FA5}">
                        <a16:colId xmlns="" xmlns:a16="http://schemas.microsoft.com/office/drawing/2014/main" val="20001"/>
                      </a:ext>
                    </a:extLst>
                  </a:gridCol>
                  <a:gridCol w="1136234">
                    <a:extLst>
                      <a:ext uri="{9D8B030D-6E8A-4147-A177-3AD203B41FA5}">
                        <a16:colId xmlns="" xmlns:a16="http://schemas.microsoft.com/office/drawing/2014/main" val="20002"/>
                      </a:ext>
                    </a:extLst>
                  </a:gridCol>
                  <a:gridCol w="1337908">
                    <a:extLst>
                      <a:ext uri="{9D8B030D-6E8A-4147-A177-3AD203B41FA5}">
                        <a16:colId xmlns="" xmlns:a16="http://schemas.microsoft.com/office/drawing/2014/main" val="20003"/>
                      </a:ext>
                    </a:extLst>
                  </a:gridCol>
                </a:tblGrid>
                <a:tr h="1189422">
                  <a:tc>
                    <a:txBody>
                      <a:bodyPr/>
                      <a:lstStyle/>
                      <a:p>
                        <a:pPr marL="0" lvl="0" indent="0" algn="ctr" rtl="0">
                          <a:spcBef>
                            <a:spcPts val="0"/>
                          </a:spcBef>
                          <a:spcAft>
                            <a:spcPts val="0"/>
                          </a:spcAft>
                          <a:buNone/>
                        </a:pPr>
                        <a:r>
                          <a:rPr lang="zh-TW" dirty="0">
                            <a:solidFill>
                              <a:schemeClr val="bg1">
                                <a:lumMod val="50000"/>
                              </a:schemeClr>
                            </a:solidFill>
                          </a:rPr>
                          <a:t>control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control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8ug/mL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8ug/mL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extLst>
                    <a:ext uri="{0D108BD9-81ED-4DB2-BD59-A6C34878D82A}">
                      <a16:rowId xmlns="" xmlns:a16="http://schemas.microsoft.com/office/drawing/2014/main" val="10000"/>
                    </a:ext>
                  </a:extLst>
                </a:tr>
                <a:tr h="1135272">
                  <a:tc>
                    <a:txBody>
                      <a:bodyPr/>
                      <a:lstStyle/>
                      <a:p>
                        <a:pPr marL="0" lvl="0" indent="0" algn="ctr" rtl="0">
                          <a:spcBef>
                            <a:spcPts val="0"/>
                          </a:spcBef>
                          <a:spcAft>
                            <a:spcPts val="0"/>
                          </a:spcAft>
                          <a:buNone/>
                        </a:pPr>
                        <a:r>
                          <a:rPr lang="zh-TW" dirty="0">
                            <a:solidFill>
                              <a:schemeClr val="bg1">
                                <a:lumMod val="50000"/>
                              </a:schemeClr>
                            </a:solidFill>
                          </a:rPr>
                          <a:t>12ug/mL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12ug/mL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16ug/mL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16ug/mL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extLst>
                    <a:ext uri="{0D108BD9-81ED-4DB2-BD59-A6C34878D82A}">
                      <a16:rowId xmlns="" xmlns:a16="http://schemas.microsoft.com/office/drawing/2014/main" val="10001"/>
                    </a:ext>
                  </a:extLst>
                </a:tr>
                <a:tr h="1136249">
                  <a:tc>
                    <a:txBody>
                      <a:bodyPr/>
                      <a:lstStyle/>
                      <a:p>
                        <a:pPr marL="0" lvl="0" indent="0" algn="ctr" rtl="0">
                          <a:spcBef>
                            <a:spcPts val="0"/>
                          </a:spcBef>
                          <a:spcAft>
                            <a:spcPts val="0"/>
                          </a:spcAft>
                          <a:buNone/>
                        </a:pPr>
                        <a:r>
                          <a:rPr lang="zh-TW" dirty="0">
                            <a:solidFill>
                              <a:schemeClr val="bg1">
                                <a:lumMod val="50000"/>
                              </a:schemeClr>
                            </a:solidFill>
                          </a:rPr>
                          <a:t>20ug/mL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20ug/mL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pSp>
      <p:sp>
        <p:nvSpPr>
          <p:cNvPr id="10" name="矩形 9">
            <a:extLst>
              <a:ext uri="{FF2B5EF4-FFF2-40B4-BE49-F238E27FC236}">
                <a16:creationId xmlns="" xmlns:a16="http://schemas.microsoft.com/office/drawing/2014/main" id="{513A89B3-4DEB-467A-B836-26E6D4188F2F}"/>
              </a:ext>
            </a:extLst>
          </p:cNvPr>
          <p:cNvSpPr/>
          <p:nvPr/>
        </p:nvSpPr>
        <p:spPr>
          <a:xfrm>
            <a:off x="2110791" y="268126"/>
            <a:ext cx="2016365" cy="1000274"/>
          </a:xfrm>
          <a:prstGeom prst="rect">
            <a:avLst/>
          </a:prstGeom>
        </p:spPr>
        <p:txBody>
          <a:bodyPr wrap="square">
            <a:spAutoFit/>
          </a:bodyPr>
          <a:lstStyle/>
          <a:p>
            <a:r>
              <a:rPr lang="en-US" altLang="zh-TW" sz="5900" b="1" dirty="0">
                <a:solidFill>
                  <a:srgbClr val="37474F">
                    <a:lumMod val="50000"/>
                  </a:srgbClr>
                </a:solidFill>
                <a:latin typeface="Times New Roman"/>
                <a:ea typeface="Times New Roman"/>
                <a:cs typeface="Times New Roman"/>
                <a:sym typeface="Times New Roman"/>
              </a:rPr>
              <a:t>24hr</a:t>
            </a:r>
          </a:p>
        </p:txBody>
      </p:sp>
      <p:sp>
        <p:nvSpPr>
          <p:cNvPr id="11" name="矩形 10">
            <a:extLst>
              <a:ext uri="{FF2B5EF4-FFF2-40B4-BE49-F238E27FC236}">
                <a16:creationId xmlns="" xmlns:a16="http://schemas.microsoft.com/office/drawing/2014/main" id="{2FB91ED6-E445-4215-9BAA-DF261BA71B94}"/>
              </a:ext>
            </a:extLst>
          </p:cNvPr>
          <p:cNvSpPr/>
          <p:nvPr/>
        </p:nvSpPr>
        <p:spPr>
          <a:xfrm>
            <a:off x="8046759" y="268126"/>
            <a:ext cx="2016365" cy="1000274"/>
          </a:xfrm>
          <a:prstGeom prst="rect">
            <a:avLst/>
          </a:prstGeom>
        </p:spPr>
        <p:txBody>
          <a:bodyPr wrap="square">
            <a:spAutoFit/>
          </a:bodyPr>
          <a:lstStyle/>
          <a:p>
            <a:r>
              <a:rPr lang="en-US" altLang="zh-TW" sz="5900" b="1" dirty="0">
                <a:solidFill>
                  <a:srgbClr val="37474F">
                    <a:lumMod val="50000"/>
                  </a:srgbClr>
                </a:solidFill>
                <a:latin typeface="Times New Roman"/>
                <a:ea typeface="Times New Roman"/>
                <a:cs typeface="Times New Roman"/>
                <a:sym typeface="Times New Roman"/>
              </a:rPr>
              <a:t>48hr</a:t>
            </a:r>
          </a:p>
        </p:txBody>
      </p:sp>
      <p:graphicFrame>
        <p:nvGraphicFramePr>
          <p:cNvPr id="13" name="表格 12">
            <a:extLst>
              <a:ext uri="{FF2B5EF4-FFF2-40B4-BE49-F238E27FC236}">
                <a16:creationId xmlns="" xmlns:a16="http://schemas.microsoft.com/office/drawing/2014/main" id="{81974280-0DE3-441D-BB08-AB9D5C75B87A}"/>
              </a:ext>
            </a:extLst>
          </p:cNvPr>
          <p:cNvGraphicFramePr>
            <a:graphicFrameLocks noGrp="1"/>
          </p:cNvGraphicFramePr>
          <p:nvPr>
            <p:extLst/>
          </p:nvPr>
        </p:nvGraphicFramePr>
        <p:xfrm>
          <a:off x="2841267" y="2046136"/>
          <a:ext cx="277707" cy="508000"/>
        </p:xfrm>
        <a:graphic>
          <a:graphicData uri="http://schemas.openxmlformats.org/drawingml/2006/table">
            <a:tbl>
              <a:tblPr/>
              <a:tblGrid>
                <a:gridCol w="277707">
                  <a:extLst>
                    <a:ext uri="{9D8B030D-6E8A-4147-A177-3AD203B41FA5}">
                      <a16:colId xmlns="" xmlns:a16="http://schemas.microsoft.com/office/drawing/2014/main" val="269713402"/>
                    </a:ext>
                  </a:extLst>
                </a:gridCol>
              </a:tblGrid>
              <a:tr h="508000">
                <a:tc>
                  <a:txBody>
                    <a:bodyPr/>
                    <a:lstStyle/>
                    <a:p>
                      <a:endParaRPr lang="zh-TW" altLang="en-US" sz="2500" dirty="0"/>
                    </a:p>
                  </a:txBody>
                  <a:tcPr marL="121920" marR="121920" marT="60960" marB="60960">
                    <a:lnL>
                      <a:noFill/>
                    </a:lnL>
                    <a:lnR>
                      <a:noFill/>
                    </a:lnR>
                    <a:lnT>
                      <a:noFill/>
                    </a:lnT>
                    <a:lnB>
                      <a:noFill/>
                    </a:lnB>
                  </a:tcPr>
                </a:tc>
                <a:extLst>
                  <a:ext uri="{0D108BD9-81ED-4DB2-BD59-A6C34878D82A}">
                    <a16:rowId xmlns="" xmlns:a16="http://schemas.microsoft.com/office/drawing/2014/main" val="3226954215"/>
                  </a:ext>
                </a:extLst>
              </a:tr>
            </a:tbl>
          </a:graphicData>
        </a:graphic>
      </p:graphicFrame>
      <p:graphicFrame>
        <p:nvGraphicFramePr>
          <p:cNvPr id="14" name="表格 13">
            <a:extLst>
              <a:ext uri="{FF2B5EF4-FFF2-40B4-BE49-F238E27FC236}">
                <a16:creationId xmlns="" xmlns:a16="http://schemas.microsoft.com/office/drawing/2014/main" id="{9DC5A45E-4912-4769-8549-C589DB4B242A}"/>
              </a:ext>
            </a:extLst>
          </p:cNvPr>
          <p:cNvGraphicFramePr>
            <a:graphicFrameLocks noGrp="1"/>
          </p:cNvGraphicFramePr>
          <p:nvPr/>
        </p:nvGraphicFramePr>
        <p:xfrm>
          <a:off x="3551583" y="1176793"/>
          <a:ext cx="277707" cy="508000"/>
        </p:xfrm>
        <a:graphic>
          <a:graphicData uri="http://schemas.openxmlformats.org/drawingml/2006/table">
            <a:tbl>
              <a:tblPr/>
              <a:tblGrid>
                <a:gridCol w="277707">
                  <a:extLst>
                    <a:ext uri="{9D8B030D-6E8A-4147-A177-3AD203B41FA5}">
                      <a16:colId xmlns="" xmlns:a16="http://schemas.microsoft.com/office/drawing/2014/main" val="3998499683"/>
                    </a:ext>
                  </a:extLst>
                </a:gridCol>
              </a:tblGrid>
              <a:tr h="508000">
                <a:tc>
                  <a:txBody>
                    <a:bodyPr/>
                    <a:lstStyle/>
                    <a:p>
                      <a:endParaRPr lang="zh-TW" altLang="en-US" sz="2500" dirty="0"/>
                    </a:p>
                  </a:txBody>
                  <a:tcPr marL="121920" marR="121920" marT="60960" marB="60960">
                    <a:lnL>
                      <a:noFill/>
                    </a:lnL>
                    <a:lnR>
                      <a:noFill/>
                    </a:lnR>
                    <a:lnT>
                      <a:noFill/>
                    </a:lnT>
                    <a:lnB>
                      <a:noFill/>
                    </a:lnB>
                  </a:tcPr>
                </a:tc>
                <a:extLst>
                  <a:ext uri="{0D108BD9-81ED-4DB2-BD59-A6C34878D82A}">
                    <a16:rowId xmlns="" xmlns:a16="http://schemas.microsoft.com/office/drawing/2014/main" val="3934923707"/>
                  </a:ext>
                </a:extLst>
              </a:tr>
            </a:tbl>
          </a:graphicData>
        </a:graphic>
      </p:graphicFrame>
      <p:grpSp>
        <p:nvGrpSpPr>
          <p:cNvPr id="17" name="群組 16">
            <a:extLst>
              <a:ext uri="{FF2B5EF4-FFF2-40B4-BE49-F238E27FC236}">
                <a16:creationId xmlns="" xmlns:a16="http://schemas.microsoft.com/office/drawing/2014/main" id="{91D52E40-4639-4EC1-8C31-0F03D2B15196}"/>
              </a:ext>
            </a:extLst>
          </p:cNvPr>
          <p:cNvGrpSpPr/>
          <p:nvPr/>
        </p:nvGrpSpPr>
        <p:grpSpPr>
          <a:xfrm>
            <a:off x="6292975" y="1908282"/>
            <a:ext cx="5523933" cy="4020231"/>
            <a:chOff x="442038" y="1757216"/>
            <a:chExt cx="4142950" cy="3015173"/>
          </a:xfrm>
        </p:grpSpPr>
        <p:pic>
          <p:nvPicPr>
            <p:cNvPr id="18" name="Google Shape;171;p23" descr="http://www.cellsignet.com/media/plates/12.jpg">
              <a:extLst>
                <a:ext uri="{FF2B5EF4-FFF2-40B4-BE49-F238E27FC236}">
                  <a16:creationId xmlns="" xmlns:a16="http://schemas.microsoft.com/office/drawing/2014/main" id="{043FA0F2-1DDF-4361-AC16-1FAC7083ECC7}"/>
                </a:ext>
              </a:extLst>
            </p:cNvPr>
            <p:cNvPicPr preferRelativeResize="0"/>
            <p:nvPr/>
          </p:nvPicPr>
          <p:blipFill rotWithShape="1">
            <a:blip r:embed="rId3">
              <a:alphaModFix/>
            </a:blip>
            <a:srcRect/>
            <a:stretch/>
          </p:blipFill>
          <p:spPr>
            <a:xfrm>
              <a:off x="442038" y="1757216"/>
              <a:ext cx="4142950" cy="3015173"/>
            </a:xfrm>
            <a:prstGeom prst="rect">
              <a:avLst/>
            </a:prstGeom>
            <a:noFill/>
            <a:ln>
              <a:noFill/>
            </a:ln>
          </p:spPr>
        </p:pic>
        <p:graphicFrame>
          <p:nvGraphicFramePr>
            <p:cNvPr id="19" name="Google Shape;173;p23">
              <a:extLst>
                <a:ext uri="{FF2B5EF4-FFF2-40B4-BE49-F238E27FC236}">
                  <a16:creationId xmlns="" xmlns:a16="http://schemas.microsoft.com/office/drawing/2014/main" id="{1F69F9C1-7B10-4FB4-98D7-DFB55280E947}"/>
                </a:ext>
              </a:extLst>
            </p:cNvPr>
            <p:cNvGraphicFramePr/>
            <p:nvPr>
              <p:extLst/>
            </p:nvPr>
          </p:nvGraphicFramePr>
          <p:xfrm>
            <a:off x="772721" y="2047352"/>
            <a:ext cx="3633979" cy="2610370"/>
          </p:xfrm>
          <a:graphic>
            <a:graphicData uri="http://schemas.openxmlformats.org/drawingml/2006/table">
              <a:tbl>
                <a:tblPr>
                  <a:noFill/>
                </a:tblPr>
                <a:tblGrid>
                  <a:gridCol w="1254504">
                    <a:extLst>
                      <a:ext uri="{9D8B030D-6E8A-4147-A177-3AD203B41FA5}">
                        <a16:colId xmlns="" xmlns:a16="http://schemas.microsoft.com/office/drawing/2014/main" val="20000"/>
                      </a:ext>
                    </a:extLst>
                  </a:gridCol>
                  <a:gridCol w="1172411">
                    <a:extLst>
                      <a:ext uri="{9D8B030D-6E8A-4147-A177-3AD203B41FA5}">
                        <a16:colId xmlns="" xmlns:a16="http://schemas.microsoft.com/office/drawing/2014/main" val="20001"/>
                      </a:ext>
                    </a:extLst>
                  </a:gridCol>
                  <a:gridCol w="1282141">
                    <a:extLst>
                      <a:ext uri="{9D8B030D-6E8A-4147-A177-3AD203B41FA5}">
                        <a16:colId xmlns="" xmlns:a16="http://schemas.microsoft.com/office/drawing/2014/main" val="20002"/>
                      </a:ext>
                    </a:extLst>
                  </a:gridCol>
                  <a:gridCol w="1136249">
                    <a:extLst>
                      <a:ext uri="{9D8B030D-6E8A-4147-A177-3AD203B41FA5}">
                        <a16:colId xmlns="" xmlns:a16="http://schemas.microsoft.com/office/drawing/2014/main" val="20003"/>
                      </a:ext>
                    </a:extLst>
                  </a:gridCol>
                </a:tblGrid>
                <a:tr h="1146221">
                  <a:tc>
                    <a:txBody>
                      <a:bodyPr/>
                      <a:lstStyle/>
                      <a:p>
                        <a:pPr marL="0" lvl="0" indent="0" algn="ctr" rtl="0">
                          <a:spcBef>
                            <a:spcPts val="0"/>
                          </a:spcBef>
                          <a:spcAft>
                            <a:spcPts val="0"/>
                          </a:spcAft>
                          <a:buNone/>
                        </a:pPr>
                        <a:r>
                          <a:rPr lang="zh-TW" dirty="0">
                            <a:solidFill>
                              <a:schemeClr val="bg1">
                                <a:lumMod val="50000"/>
                              </a:schemeClr>
                            </a:solidFill>
                          </a:rPr>
                          <a:t>control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control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8ug/mL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8ug/mL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tcPr>
                  </a:tc>
                  <a:extLst>
                    <a:ext uri="{0D108BD9-81ED-4DB2-BD59-A6C34878D82A}">
                      <a16:rowId xmlns="" xmlns:a16="http://schemas.microsoft.com/office/drawing/2014/main" val="10000"/>
                    </a:ext>
                  </a:extLst>
                </a:tr>
                <a:tr h="1228613">
                  <a:tc>
                    <a:txBody>
                      <a:bodyPr/>
                      <a:lstStyle/>
                      <a:p>
                        <a:pPr marL="0" lvl="0" indent="0" algn="ctr" rtl="0">
                          <a:spcBef>
                            <a:spcPts val="0"/>
                          </a:spcBef>
                          <a:spcAft>
                            <a:spcPts val="0"/>
                          </a:spcAft>
                          <a:buNone/>
                        </a:pPr>
                        <a:r>
                          <a:rPr lang="zh-TW" dirty="0">
                            <a:solidFill>
                              <a:schemeClr val="bg1">
                                <a:lumMod val="50000"/>
                              </a:schemeClr>
                            </a:solidFill>
                          </a:rPr>
                          <a:t>12ug/mL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12ug/mL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16ug/mL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16ug/mL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extLst>
                    <a:ext uri="{0D108BD9-81ED-4DB2-BD59-A6C34878D82A}">
                      <a16:rowId xmlns="" xmlns:a16="http://schemas.microsoft.com/office/drawing/2014/main" val="10001"/>
                    </a:ext>
                  </a:extLst>
                </a:tr>
                <a:tr h="1105660">
                  <a:tc>
                    <a:txBody>
                      <a:bodyPr/>
                      <a:lstStyle/>
                      <a:p>
                        <a:pPr marL="0" lvl="0" indent="0" algn="ctr" rtl="0">
                          <a:spcBef>
                            <a:spcPts val="0"/>
                          </a:spcBef>
                          <a:spcAft>
                            <a:spcPts val="0"/>
                          </a:spcAft>
                          <a:buNone/>
                        </a:pPr>
                        <a:r>
                          <a:rPr lang="zh-TW" dirty="0">
                            <a:solidFill>
                              <a:schemeClr val="bg1">
                                <a:lumMod val="50000"/>
                              </a:schemeClr>
                            </a:solidFill>
                          </a:rPr>
                          <a:t>20ug/mL</a:t>
                        </a:r>
                        <a:endParaRPr dirty="0">
                          <a:solidFill>
                            <a:schemeClr val="bg1">
                              <a:lumMod val="50000"/>
                            </a:schemeClr>
                          </a:solidFill>
                        </a:endParaRPr>
                      </a:p>
                    </a:txBody>
                    <a:tcPr marL="91425" marR="91425" marT="91425" marB="91425"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zh-TW" dirty="0">
                            <a:solidFill>
                              <a:schemeClr val="bg1">
                                <a:lumMod val="50000"/>
                              </a:schemeClr>
                            </a:solidFill>
                          </a:rPr>
                          <a:t>20ug/mL</a:t>
                        </a: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bg1">
                              <a:lumMod val="50000"/>
                            </a:schemeClr>
                          </a:solidFill>
                        </a:endParaRPr>
                      </a:p>
                    </a:txBody>
                    <a:tcPr marL="91425" marR="91425" marT="91425" marB="91425" anchor="ctr">
                      <a:lnL w="9525" cap="flat" cmpd="sng">
                        <a:no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pSp>
    </p:spTree>
    <p:extLst>
      <p:ext uri="{BB962C8B-B14F-4D97-AF65-F5344CB8AC3E}">
        <p14:creationId xmlns:p14="http://schemas.microsoft.com/office/powerpoint/2010/main" val="258379987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2"/>
        <p:cNvGrpSpPr/>
        <p:nvPr/>
      </p:nvGrpSpPr>
      <p:grpSpPr>
        <a:xfrm>
          <a:off x="0" y="0"/>
          <a:ext cx="0" cy="0"/>
          <a:chOff x="0" y="0"/>
          <a:chExt cx="0" cy="0"/>
        </a:xfrm>
      </p:grpSpPr>
      <p:sp>
        <p:nvSpPr>
          <p:cNvPr id="195" name="Google Shape;195;p24"/>
          <p:cNvSpPr txBox="1">
            <a:spLocks noGrp="1"/>
          </p:cNvSpPr>
          <p:nvPr>
            <p:ph type="title"/>
          </p:nvPr>
        </p:nvSpPr>
        <p:spPr>
          <a:xfrm>
            <a:off x="2006602" y="351515"/>
            <a:ext cx="11360800" cy="763600"/>
          </a:xfrm>
          <a:prstGeom prst="rect">
            <a:avLst/>
          </a:prstGeom>
        </p:spPr>
        <p:txBody>
          <a:bodyPr spcFirstLastPara="1" wrap="square" lIns="121900" tIns="121900" rIns="121900" bIns="121900" anchor="t" anchorCtr="0">
            <a:noAutofit/>
          </a:bodyPr>
          <a:lstStyle/>
          <a:p>
            <a:r>
              <a:rPr lang="en-US" altLang="zh-TW" sz="5900" dirty="0">
                <a:solidFill>
                  <a:schemeClr val="bg1">
                    <a:lumMod val="50000"/>
                  </a:schemeClr>
                </a:solidFill>
                <a:sym typeface="Arial"/>
              </a:rPr>
              <a:t>CCK-8</a:t>
            </a:r>
            <a:endParaRPr sz="5900" dirty="0">
              <a:solidFill>
                <a:schemeClr val="bg1">
                  <a:lumMod val="50000"/>
                </a:schemeClr>
              </a:solidFill>
              <a:sym typeface="Arial"/>
            </a:endParaRPr>
          </a:p>
        </p:txBody>
      </p:sp>
      <p:grpSp>
        <p:nvGrpSpPr>
          <p:cNvPr id="5" name="群組 4">
            <a:extLst>
              <a:ext uri="{FF2B5EF4-FFF2-40B4-BE49-F238E27FC236}">
                <a16:creationId xmlns="" xmlns:a16="http://schemas.microsoft.com/office/drawing/2014/main" id="{EA017770-F6B9-4EA4-A9CF-DDEBDAE899BE}"/>
              </a:ext>
            </a:extLst>
          </p:cNvPr>
          <p:cNvGrpSpPr/>
          <p:nvPr/>
        </p:nvGrpSpPr>
        <p:grpSpPr>
          <a:xfrm>
            <a:off x="3927108" y="1434164"/>
            <a:ext cx="8038556" cy="5423836"/>
            <a:chOff x="2090057" y="0"/>
            <a:chExt cx="7053943" cy="5143500"/>
          </a:xfrm>
        </p:grpSpPr>
        <p:pic>
          <p:nvPicPr>
            <p:cNvPr id="3" name="圖片 2">
              <a:extLst>
                <a:ext uri="{FF2B5EF4-FFF2-40B4-BE49-F238E27FC236}">
                  <a16:creationId xmlns="" xmlns:a16="http://schemas.microsoft.com/office/drawing/2014/main" id="{5CBEE03F-A0C4-4A6E-9A8B-B06D15626AC1}"/>
                </a:ext>
              </a:extLst>
            </p:cNvPr>
            <p:cNvPicPr>
              <a:picLocks noChangeAspect="1"/>
            </p:cNvPicPr>
            <p:nvPr/>
          </p:nvPicPr>
          <p:blipFill rotWithShape="1">
            <a:blip r:embed="rId4"/>
            <a:srcRect l="20770" t="20492" r="25700" b="12115"/>
            <a:stretch/>
          </p:blipFill>
          <p:spPr>
            <a:xfrm>
              <a:off x="2090057" y="0"/>
              <a:ext cx="7053943" cy="4840941"/>
            </a:xfrm>
            <a:prstGeom prst="rect">
              <a:avLst/>
            </a:prstGeom>
          </p:spPr>
        </p:pic>
        <p:sp>
          <p:nvSpPr>
            <p:cNvPr id="2" name="矩形 1">
              <a:extLst>
                <a:ext uri="{FF2B5EF4-FFF2-40B4-BE49-F238E27FC236}">
                  <a16:creationId xmlns="" xmlns:a16="http://schemas.microsoft.com/office/drawing/2014/main" id="{17C501F5-F4E2-4E84-A499-EE0DDE5499FB}"/>
                </a:ext>
              </a:extLst>
            </p:cNvPr>
            <p:cNvSpPr/>
            <p:nvPr/>
          </p:nvSpPr>
          <p:spPr>
            <a:xfrm>
              <a:off x="2090057" y="4787152"/>
              <a:ext cx="7053943" cy="3563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https://www.apexbt.com/cell-counting-kit-8-cck-8</a:t>
              </a:r>
              <a:r>
                <a:rPr lang="en-US" altLang="zh-TW" dirty="0">
                  <a:solidFill>
                    <a:srgbClr val="FFFFFF"/>
                  </a:solidFill>
                </a:rPr>
                <a:t>.html</a:t>
              </a:r>
              <a:endParaRPr lang="zh-TW" altLang="en-US" dirty="0">
                <a:solidFill>
                  <a:srgbClr val="FFFFFF"/>
                </a:solidFill>
              </a:endParaRPr>
            </a:p>
          </p:txBody>
        </p:sp>
      </p:grpSp>
    </p:spTree>
    <p:extLst>
      <p:ext uri="{BB962C8B-B14F-4D97-AF65-F5344CB8AC3E}">
        <p14:creationId xmlns:p14="http://schemas.microsoft.com/office/powerpoint/2010/main" val="1282936214"/>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9"/>
        <p:cNvGrpSpPr/>
        <p:nvPr/>
      </p:nvGrpSpPr>
      <p:grpSpPr>
        <a:xfrm>
          <a:off x="0" y="0"/>
          <a:ext cx="0" cy="0"/>
          <a:chOff x="0" y="0"/>
          <a:chExt cx="0" cy="0"/>
        </a:xfrm>
      </p:grpSpPr>
      <p:pic>
        <p:nvPicPr>
          <p:cNvPr id="6" name="圖片 5">
            <a:extLst>
              <a:ext uri="{FF2B5EF4-FFF2-40B4-BE49-F238E27FC236}">
                <a16:creationId xmlns="" xmlns:a16="http://schemas.microsoft.com/office/drawing/2014/main" id="{A85835CD-486E-4D63-8C54-40A199B7C3FB}"/>
              </a:ext>
            </a:extLst>
          </p:cNvPr>
          <p:cNvPicPr>
            <a:picLocks noChangeAspect="1"/>
          </p:cNvPicPr>
          <p:nvPr/>
        </p:nvPicPr>
        <p:blipFill>
          <a:blip r:embed="rId4"/>
          <a:stretch>
            <a:fillRect/>
          </a:stretch>
        </p:blipFill>
        <p:spPr>
          <a:xfrm>
            <a:off x="4410893" y="1549667"/>
            <a:ext cx="7386315" cy="5182966"/>
          </a:xfrm>
          <a:prstGeom prst="rect">
            <a:avLst/>
          </a:prstGeom>
        </p:spPr>
      </p:pic>
      <p:sp>
        <p:nvSpPr>
          <p:cNvPr id="200" name="Google Shape;200;p25"/>
          <p:cNvSpPr txBox="1">
            <a:spLocks noGrp="1"/>
          </p:cNvSpPr>
          <p:nvPr>
            <p:ph type="title"/>
          </p:nvPr>
        </p:nvSpPr>
        <p:spPr>
          <a:xfrm>
            <a:off x="2140080" y="261116"/>
            <a:ext cx="11360800" cy="763600"/>
          </a:xfrm>
          <a:prstGeom prst="rect">
            <a:avLst/>
          </a:prstGeom>
        </p:spPr>
        <p:txBody>
          <a:bodyPr spcFirstLastPara="1" wrap="square" lIns="121900" tIns="121900" rIns="121900" bIns="121900" anchor="t" anchorCtr="0">
            <a:noAutofit/>
          </a:bodyPr>
          <a:lstStyle/>
          <a:p>
            <a:r>
              <a:rPr lang="en-US" altLang="zh-TW" sz="5900" dirty="0">
                <a:solidFill>
                  <a:schemeClr val="bg1">
                    <a:lumMod val="50000"/>
                  </a:schemeClr>
                </a:solidFill>
              </a:rPr>
              <a:t>apoptosis caspase 3</a:t>
            </a:r>
            <a:endParaRPr sz="5900" dirty="0">
              <a:solidFill>
                <a:schemeClr val="bg1">
                  <a:lumMod val="50000"/>
                </a:schemeClr>
              </a:solidFill>
            </a:endParaRPr>
          </a:p>
        </p:txBody>
      </p:sp>
    </p:spTree>
    <p:extLst>
      <p:ext uri="{BB962C8B-B14F-4D97-AF65-F5344CB8AC3E}">
        <p14:creationId xmlns:p14="http://schemas.microsoft.com/office/powerpoint/2010/main" val="183441536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5"/>
        <p:cNvGrpSpPr/>
        <p:nvPr/>
      </p:nvGrpSpPr>
      <p:grpSpPr>
        <a:xfrm>
          <a:off x="0" y="0"/>
          <a:ext cx="0" cy="0"/>
          <a:chOff x="0" y="0"/>
          <a:chExt cx="0" cy="0"/>
        </a:xfrm>
      </p:grpSpPr>
      <p:sp>
        <p:nvSpPr>
          <p:cNvPr id="19" name="橢圓 18">
            <a:extLst>
              <a:ext uri="{FF2B5EF4-FFF2-40B4-BE49-F238E27FC236}">
                <a16:creationId xmlns="" xmlns:a16="http://schemas.microsoft.com/office/drawing/2014/main" id="{9DAB9160-25D4-4DC7-B333-7C2A7A7F320B}"/>
              </a:ext>
            </a:extLst>
          </p:cNvPr>
          <p:cNvSpPr/>
          <p:nvPr/>
        </p:nvSpPr>
        <p:spPr>
          <a:xfrm rot="20982365">
            <a:off x="7546930" y="2494277"/>
            <a:ext cx="451789" cy="445272"/>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11" name="橢圓 10">
            <a:extLst>
              <a:ext uri="{FF2B5EF4-FFF2-40B4-BE49-F238E27FC236}">
                <a16:creationId xmlns="" xmlns:a16="http://schemas.microsoft.com/office/drawing/2014/main" id="{9B2A0E5A-A5FC-4D88-8B0B-C992CFC675A9}"/>
              </a:ext>
            </a:extLst>
          </p:cNvPr>
          <p:cNvSpPr/>
          <p:nvPr/>
        </p:nvSpPr>
        <p:spPr>
          <a:xfrm rot="20982365">
            <a:off x="7890387" y="2566969"/>
            <a:ext cx="60959" cy="60959"/>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nvGrpSpPr>
          <p:cNvPr id="17" name="群組 16">
            <a:extLst>
              <a:ext uri="{FF2B5EF4-FFF2-40B4-BE49-F238E27FC236}">
                <a16:creationId xmlns="" xmlns:a16="http://schemas.microsoft.com/office/drawing/2014/main" id="{F0870624-7DE1-4CA8-82DC-5F5854803014}"/>
              </a:ext>
            </a:extLst>
          </p:cNvPr>
          <p:cNvGrpSpPr/>
          <p:nvPr/>
        </p:nvGrpSpPr>
        <p:grpSpPr>
          <a:xfrm>
            <a:off x="1" y="2"/>
            <a:ext cx="12191999" cy="6857999"/>
            <a:chOff x="-6575" y="1"/>
            <a:chExt cx="9144000" cy="5143499"/>
          </a:xfrm>
        </p:grpSpPr>
        <p:grpSp>
          <p:nvGrpSpPr>
            <p:cNvPr id="15" name="群組 14">
              <a:extLst>
                <a:ext uri="{FF2B5EF4-FFF2-40B4-BE49-F238E27FC236}">
                  <a16:creationId xmlns="" xmlns:a16="http://schemas.microsoft.com/office/drawing/2014/main" id="{E2EDCB96-7B26-4F48-960E-502C6173DD56}"/>
                </a:ext>
              </a:extLst>
            </p:cNvPr>
            <p:cNvGrpSpPr/>
            <p:nvPr/>
          </p:nvGrpSpPr>
          <p:grpSpPr>
            <a:xfrm>
              <a:off x="-6575" y="1"/>
              <a:ext cx="9144000" cy="5143499"/>
              <a:chOff x="-6575" y="1"/>
              <a:chExt cx="9144000" cy="5143499"/>
            </a:xfrm>
          </p:grpSpPr>
          <p:grpSp>
            <p:nvGrpSpPr>
              <p:cNvPr id="10" name="群組 9">
                <a:extLst>
                  <a:ext uri="{FF2B5EF4-FFF2-40B4-BE49-F238E27FC236}">
                    <a16:creationId xmlns="" xmlns:a16="http://schemas.microsoft.com/office/drawing/2014/main" id="{8CC1087C-9918-4BE5-9C53-21CDCE20B13A}"/>
                  </a:ext>
                </a:extLst>
              </p:cNvPr>
              <p:cNvGrpSpPr/>
              <p:nvPr/>
            </p:nvGrpSpPr>
            <p:grpSpPr>
              <a:xfrm>
                <a:off x="-6575" y="1"/>
                <a:ext cx="9144000" cy="5143499"/>
                <a:chOff x="-6575" y="1"/>
                <a:chExt cx="9144000" cy="5143499"/>
              </a:xfrm>
            </p:grpSpPr>
            <p:grpSp>
              <p:nvGrpSpPr>
                <p:cNvPr id="9" name="群組 8">
                  <a:extLst>
                    <a:ext uri="{FF2B5EF4-FFF2-40B4-BE49-F238E27FC236}">
                      <a16:creationId xmlns="" xmlns:a16="http://schemas.microsoft.com/office/drawing/2014/main" id="{CF7E7351-DF53-44DA-B0E8-C45450E0C879}"/>
                    </a:ext>
                  </a:extLst>
                </p:cNvPr>
                <p:cNvGrpSpPr/>
                <p:nvPr/>
              </p:nvGrpSpPr>
              <p:grpSpPr>
                <a:xfrm>
                  <a:off x="-6575" y="1"/>
                  <a:ext cx="9144000" cy="5143499"/>
                  <a:chOff x="-6576" y="1"/>
                  <a:chExt cx="9144000" cy="5143499"/>
                </a:xfrm>
              </p:grpSpPr>
              <p:pic>
                <p:nvPicPr>
                  <p:cNvPr id="3" name="圖片 2" descr="一張含有 畫畫, 房間 的圖片&#10;&#10;自動產生的描述">
                    <a:extLst>
                      <a:ext uri="{FF2B5EF4-FFF2-40B4-BE49-F238E27FC236}">
                        <a16:creationId xmlns="" xmlns:a16="http://schemas.microsoft.com/office/drawing/2014/main" id="{B03515A8-4F2B-42D2-93AF-A34F3C283974}"/>
                      </a:ext>
                    </a:extLst>
                  </p:cNvPr>
                  <p:cNvPicPr>
                    <a:picLocks noChangeAspect="1"/>
                  </p:cNvPicPr>
                  <p:nvPr/>
                </p:nvPicPr>
                <p:blipFill rotWithShape="1">
                  <a:blip r:embed="rId4"/>
                  <a:srcRect r="16957"/>
                  <a:stretch/>
                </p:blipFill>
                <p:spPr>
                  <a:xfrm>
                    <a:off x="-6576" y="1"/>
                    <a:ext cx="9144000" cy="5143499"/>
                  </a:xfrm>
                  <a:prstGeom prst="rect">
                    <a:avLst/>
                  </a:prstGeom>
                </p:spPr>
              </p:pic>
              <p:sp>
                <p:nvSpPr>
                  <p:cNvPr id="8" name="箭號: 向下 7">
                    <a:extLst>
                      <a:ext uri="{FF2B5EF4-FFF2-40B4-BE49-F238E27FC236}">
                        <a16:creationId xmlns="" xmlns:a16="http://schemas.microsoft.com/office/drawing/2014/main" id="{5520CB23-88C0-482D-BF2E-70BEF4EAF5B3}"/>
                      </a:ext>
                    </a:extLst>
                  </p:cNvPr>
                  <p:cNvSpPr/>
                  <p:nvPr/>
                </p:nvSpPr>
                <p:spPr>
                  <a:xfrm rot="20770623">
                    <a:off x="6875888" y="1807728"/>
                    <a:ext cx="75864" cy="9297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sp>
              <p:nvSpPr>
                <p:cNvPr id="210" name="Google Shape;210;p26"/>
                <p:cNvSpPr/>
                <p:nvPr/>
              </p:nvSpPr>
              <p:spPr>
                <a:xfrm>
                  <a:off x="91226" y="123414"/>
                  <a:ext cx="3891600" cy="1016400"/>
                </a:xfrm>
                <a:prstGeom prst="roundRect">
                  <a:avLst>
                    <a:gd name="adj" fmla="val 16667"/>
                  </a:avLst>
                </a:prstGeom>
                <a:solidFill>
                  <a:srgbClr val="FFFFFF"/>
                </a:solidFill>
                <a:ln w="7620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r>
                    <a:rPr lang="en-US" altLang="zh-TW" sz="5900" dirty="0">
                      <a:solidFill>
                        <a:srgbClr val="37474F">
                          <a:lumMod val="50000"/>
                        </a:srgbClr>
                      </a:solidFill>
                      <a:latin typeface="Oswald"/>
                      <a:sym typeface="Oswald"/>
                    </a:rPr>
                    <a:t>caspase-3 kit</a:t>
                  </a:r>
                  <a:endParaRPr sz="5900" dirty="0">
                    <a:solidFill>
                      <a:srgbClr val="37474F">
                        <a:lumMod val="50000"/>
                      </a:srgbClr>
                    </a:solidFill>
                    <a:latin typeface="Oswald"/>
                    <a:sym typeface="Oswald"/>
                  </a:endParaRPr>
                </a:p>
              </p:txBody>
            </p:sp>
          </p:grpSp>
          <p:sp>
            <p:nvSpPr>
              <p:cNvPr id="14" name="橢圓 13">
                <a:extLst>
                  <a:ext uri="{FF2B5EF4-FFF2-40B4-BE49-F238E27FC236}">
                    <a16:creationId xmlns="" xmlns:a16="http://schemas.microsoft.com/office/drawing/2014/main" id="{47DA93F9-F166-41E9-8545-68BD418090C0}"/>
                  </a:ext>
                </a:extLst>
              </p:cNvPr>
              <p:cNvSpPr/>
              <p:nvPr/>
            </p:nvSpPr>
            <p:spPr>
              <a:xfrm>
                <a:off x="5653957" y="1869241"/>
                <a:ext cx="348909" cy="338441"/>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sp>
          <p:nvSpPr>
            <p:cNvPr id="16" name="文字方塊 15">
              <a:extLst>
                <a:ext uri="{FF2B5EF4-FFF2-40B4-BE49-F238E27FC236}">
                  <a16:creationId xmlns="" xmlns:a16="http://schemas.microsoft.com/office/drawing/2014/main" id="{27743708-C63A-4928-9B72-E7D855BA2DF7}"/>
                </a:ext>
              </a:extLst>
            </p:cNvPr>
            <p:cNvSpPr txBox="1"/>
            <p:nvPr/>
          </p:nvSpPr>
          <p:spPr>
            <a:xfrm rot="20231198">
              <a:off x="5683181" y="1910649"/>
              <a:ext cx="183018" cy="288541"/>
            </a:xfrm>
            <a:prstGeom prst="rect">
              <a:avLst/>
            </a:prstGeom>
            <a:noFill/>
          </p:spPr>
          <p:txBody>
            <a:bodyPr wrap="square" rtlCol="0">
              <a:spAutoFit/>
            </a:bodyPr>
            <a:lstStyle/>
            <a:p>
              <a:r>
                <a:rPr lang="en-US" altLang="zh-TW" b="1" dirty="0">
                  <a:solidFill>
                    <a:srgbClr val="FFFFFF"/>
                  </a:solidFill>
                </a:rPr>
                <a:t>D</a:t>
              </a:r>
              <a:endParaRPr lang="zh-TW" altLang="en-US" b="1" dirty="0">
                <a:solidFill>
                  <a:srgbClr val="FFFFFF"/>
                </a:solidFill>
              </a:endParaRPr>
            </a:p>
          </p:txBody>
        </p:sp>
      </p:grpSp>
      <p:sp>
        <p:nvSpPr>
          <p:cNvPr id="26" name="橢圓 25">
            <a:extLst>
              <a:ext uri="{FF2B5EF4-FFF2-40B4-BE49-F238E27FC236}">
                <a16:creationId xmlns="" xmlns:a16="http://schemas.microsoft.com/office/drawing/2014/main" id="{896135BE-738E-4C9F-B4DB-D8C76AD1F66A}"/>
              </a:ext>
            </a:extLst>
          </p:cNvPr>
          <p:cNvSpPr/>
          <p:nvPr/>
        </p:nvSpPr>
        <p:spPr>
          <a:xfrm>
            <a:off x="7302869" y="2912223"/>
            <a:ext cx="470603" cy="451255"/>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27" name="橢圓 26">
            <a:extLst>
              <a:ext uri="{FF2B5EF4-FFF2-40B4-BE49-F238E27FC236}">
                <a16:creationId xmlns="" xmlns:a16="http://schemas.microsoft.com/office/drawing/2014/main" id="{68B6621C-27CE-4EE2-8F11-55BDE6485DB2}"/>
              </a:ext>
            </a:extLst>
          </p:cNvPr>
          <p:cNvSpPr/>
          <p:nvPr/>
        </p:nvSpPr>
        <p:spPr>
          <a:xfrm>
            <a:off x="6871636" y="2772439"/>
            <a:ext cx="470603" cy="451255"/>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28" name="橢圓 27">
            <a:extLst>
              <a:ext uri="{FF2B5EF4-FFF2-40B4-BE49-F238E27FC236}">
                <a16:creationId xmlns="" xmlns:a16="http://schemas.microsoft.com/office/drawing/2014/main" id="{BC00CBB5-5C0B-49C7-A320-961DA652F027}"/>
              </a:ext>
            </a:extLst>
          </p:cNvPr>
          <p:cNvSpPr/>
          <p:nvPr/>
        </p:nvSpPr>
        <p:spPr>
          <a:xfrm>
            <a:off x="6567171" y="3158286"/>
            <a:ext cx="465088" cy="451255"/>
          </a:xfrm>
          <a:prstGeom prst="ellipse">
            <a:avLst/>
          </a:prstGeom>
          <a:solidFill>
            <a:srgbClr val="FF7F27"/>
          </a:solidFill>
          <a:ln>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18" name="文字方塊 17">
            <a:extLst>
              <a:ext uri="{FF2B5EF4-FFF2-40B4-BE49-F238E27FC236}">
                <a16:creationId xmlns="" xmlns:a16="http://schemas.microsoft.com/office/drawing/2014/main" id="{C83CB1D3-CAE4-43B4-8F34-41425258BBD4}"/>
              </a:ext>
            </a:extLst>
          </p:cNvPr>
          <p:cNvSpPr txBox="1"/>
          <p:nvPr/>
        </p:nvSpPr>
        <p:spPr>
          <a:xfrm rot="19744763">
            <a:off x="7358858" y="2965925"/>
            <a:ext cx="296333" cy="384721"/>
          </a:xfrm>
          <a:prstGeom prst="rect">
            <a:avLst/>
          </a:prstGeom>
          <a:noFill/>
        </p:spPr>
        <p:txBody>
          <a:bodyPr wrap="square" rtlCol="0">
            <a:spAutoFit/>
          </a:bodyPr>
          <a:lstStyle/>
          <a:p>
            <a:r>
              <a:rPr lang="en-US" altLang="zh-TW" b="1" dirty="0">
                <a:solidFill>
                  <a:srgbClr val="FFFFFF"/>
                </a:solidFill>
              </a:rPr>
              <a:t>V</a:t>
            </a:r>
            <a:endParaRPr lang="zh-TW" altLang="en-US" b="1" dirty="0">
              <a:solidFill>
                <a:srgbClr val="FFFFFF"/>
              </a:solidFill>
            </a:endParaRPr>
          </a:p>
        </p:txBody>
      </p:sp>
      <p:sp>
        <p:nvSpPr>
          <p:cNvPr id="20" name="文字方塊 19">
            <a:extLst>
              <a:ext uri="{FF2B5EF4-FFF2-40B4-BE49-F238E27FC236}">
                <a16:creationId xmlns="" xmlns:a16="http://schemas.microsoft.com/office/drawing/2014/main" id="{213BA5A2-9D5A-424B-9595-EE80611664E5}"/>
              </a:ext>
            </a:extLst>
          </p:cNvPr>
          <p:cNvSpPr txBox="1"/>
          <p:nvPr/>
        </p:nvSpPr>
        <p:spPr>
          <a:xfrm rot="19395199">
            <a:off x="6916601" y="2829566"/>
            <a:ext cx="343523" cy="384721"/>
          </a:xfrm>
          <a:prstGeom prst="rect">
            <a:avLst/>
          </a:prstGeom>
          <a:noFill/>
        </p:spPr>
        <p:txBody>
          <a:bodyPr wrap="square" rtlCol="0">
            <a:spAutoFit/>
          </a:bodyPr>
          <a:lstStyle/>
          <a:p>
            <a:r>
              <a:rPr lang="en-US" altLang="zh-TW" b="1" dirty="0">
                <a:solidFill>
                  <a:srgbClr val="FFFFFF"/>
                </a:solidFill>
              </a:rPr>
              <a:t>E</a:t>
            </a:r>
            <a:endParaRPr lang="zh-TW" altLang="en-US" b="1" dirty="0">
              <a:solidFill>
                <a:srgbClr val="FFFFFF"/>
              </a:solidFill>
            </a:endParaRPr>
          </a:p>
        </p:txBody>
      </p:sp>
      <p:sp>
        <p:nvSpPr>
          <p:cNvPr id="21" name="文字方塊 20">
            <a:extLst>
              <a:ext uri="{FF2B5EF4-FFF2-40B4-BE49-F238E27FC236}">
                <a16:creationId xmlns="" xmlns:a16="http://schemas.microsoft.com/office/drawing/2014/main" id="{93055C24-19BB-4862-90C8-A709CA8680A2}"/>
              </a:ext>
            </a:extLst>
          </p:cNvPr>
          <p:cNvSpPr txBox="1"/>
          <p:nvPr/>
        </p:nvSpPr>
        <p:spPr>
          <a:xfrm rot="19640579">
            <a:off x="6593096" y="3203246"/>
            <a:ext cx="325805" cy="384721"/>
          </a:xfrm>
          <a:prstGeom prst="rect">
            <a:avLst/>
          </a:prstGeom>
          <a:noFill/>
        </p:spPr>
        <p:txBody>
          <a:bodyPr wrap="square" rtlCol="0">
            <a:spAutoFit/>
          </a:bodyPr>
          <a:lstStyle/>
          <a:p>
            <a:r>
              <a:rPr lang="en-US" altLang="zh-TW" b="1" dirty="0">
                <a:solidFill>
                  <a:srgbClr val="FFFFFF"/>
                </a:solidFill>
              </a:rPr>
              <a:t>D</a:t>
            </a:r>
            <a:endParaRPr lang="zh-TW" altLang="en-US" b="1" dirty="0">
              <a:solidFill>
                <a:srgbClr val="FFFFFF"/>
              </a:solidFill>
            </a:endParaRPr>
          </a:p>
        </p:txBody>
      </p:sp>
      <p:sp>
        <p:nvSpPr>
          <p:cNvPr id="23" name="橢圓 22">
            <a:extLst>
              <a:ext uri="{FF2B5EF4-FFF2-40B4-BE49-F238E27FC236}">
                <a16:creationId xmlns="" xmlns:a16="http://schemas.microsoft.com/office/drawing/2014/main" id="{B4FC607B-ECFE-4636-BA65-181FA37C5E6D}"/>
              </a:ext>
            </a:extLst>
          </p:cNvPr>
          <p:cNvSpPr/>
          <p:nvPr/>
        </p:nvSpPr>
        <p:spPr>
          <a:xfrm>
            <a:off x="3318949" y="2943576"/>
            <a:ext cx="580364" cy="61806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37474F"/>
              </a:solidFill>
            </a:endParaRPr>
          </a:p>
        </p:txBody>
      </p:sp>
      <p:sp>
        <p:nvSpPr>
          <p:cNvPr id="24" name="橢圓 23">
            <a:extLst>
              <a:ext uri="{FF2B5EF4-FFF2-40B4-BE49-F238E27FC236}">
                <a16:creationId xmlns="" xmlns:a16="http://schemas.microsoft.com/office/drawing/2014/main" id="{A9B11FA4-774B-4D7B-8D60-21AA55F71C2F}"/>
              </a:ext>
            </a:extLst>
          </p:cNvPr>
          <p:cNvSpPr/>
          <p:nvPr/>
        </p:nvSpPr>
        <p:spPr>
          <a:xfrm>
            <a:off x="9176045" y="1807265"/>
            <a:ext cx="496711" cy="49106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cxnSp>
        <p:nvCxnSpPr>
          <p:cNvPr id="5" name="直線接點 4">
            <a:extLst>
              <a:ext uri="{FF2B5EF4-FFF2-40B4-BE49-F238E27FC236}">
                <a16:creationId xmlns="" xmlns:a16="http://schemas.microsoft.com/office/drawing/2014/main" id="{8E385026-2B81-409B-A695-6B56C5E4A94F}"/>
              </a:ext>
            </a:extLst>
          </p:cNvPr>
          <p:cNvCxnSpPr>
            <a:cxnSpLocks/>
          </p:cNvCxnSpPr>
          <p:nvPr/>
        </p:nvCxnSpPr>
        <p:spPr>
          <a:xfrm flipH="1">
            <a:off x="8360228" y="922085"/>
            <a:ext cx="502024" cy="59766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矩形: 圓角 1">
            <a:extLst>
              <a:ext uri="{FF2B5EF4-FFF2-40B4-BE49-F238E27FC236}">
                <a16:creationId xmlns="" xmlns:a16="http://schemas.microsoft.com/office/drawing/2014/main" id="{CBCB04A5-DE23-4C20-8B59-10AD6F086EED}"/>
              </a:ext>
            </a:extLst>
          </p:cNvPr>
          <p:cNvSpPr/>
          <p:nvPr/>
        </p:nvSpPr>
        <p:spPr>
          <a:xfrm>
            <a:off x="8750316" y="493259"/>
            <a:ext cx="2042341" cy="518840"/>
          </a:xfrm>
          <a:prstGeom prst="round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FFFF"/>
                </a:solidFill>
              </a:rPr>
              <a:t>Caspase 3</a:t>
            </a:r>
            <a:endParaRPr lang="zh-TW" altLang="en-US" b="1" dirty="0">
              <a:solidFill>
                <a:srgbClr val="FFFFFF"/>
              </a:solidFill>
            </a:endParaRPr>
          </a:p>
        </p:txBody>
      </p:sp>
      <p:pic>
        <p:nvPicPr>
          <p:cNvPr id="4" name="圖片 3">
            <a:extLst>
              <a:ext uri="{FF2B5EF4-FFF2-40B4-BE49-F238E27FC236}">
                <a16:creationId xmlns="" xmlns:a16="http://schemas.microsoft.com/office/drawing/2014/main" id="{3D9EBA22-5B76-46DC-B54D-9502868FCE17}"/>
              </a:ext>
            </a:extLst>
          </p:cNvPr>
          <p:cNvPicPr>
            <a:picLocks noChangeAspect="1"/>
          </p:cNvPicPr>
          <p:nvPr/>
        </p:nvPicPr>
        <p:blipFill rotWithShape="1">
          <a:blip r:embed="rId5"/>
          <a:srcRect l="14888" t="26320" r="15272" b="26372"/>
          <a:stretch/>
        </p:blipFill>
        <p:spPr>
          <a:xfrm>
            <a:off x="315010" y="4330291"/>
            <a:ext cx="5668292" cy="2159748"/>
          </a:xfrm>
          <a:prstGeom prst="rect">
            <a:avLst/>
          </a:prstGeom>
        </p:spPr>
      </p:pic>
      <p:cxnSp>
        <p:nvCxnSpPr>
          <p:cNvPr id="7" name="直線接點 6">
            <a:extLst>
              <a:ext uri="{FF2B5EF4-FFF2-40B4-BE49-F238E27FC236}">
                <a16:creationId xmlns="" xmlns:a16="http://schemas.microsoft.com/office/drawing/2014/main" id="{D530ACE3-EE88-45E2-9A07-BEDD2966AA1A}"/>
              </a:ext>
            </a:extLst>
          </p:cNvPr>
          <p:cNvCxnSpPr/>
          <p:nvPr/>
        </p:nvCxnSpPr>
        <p:spPr>
          <a:xfrm flipH="1">
            <a:off x="3995697" y="4507967"/>
            <a:ext cx="850367" cy="19820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2230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093993" y="268637"/>
            <a:ext cx="11360800" cy="763600"/>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rPr>
              <a:t>實驗結果</a:t>
            </a:r>
            <a:r>
              <a:rPr lang="zh-TW" dirty="0">
                <a:solidFill>
                  <a:schemeClr val="bg1">
                    <a:lumMod val="50000"/>
                  </a:schemeClr>
                </a:solidFill>
              </a:rPr>
              <a:t>-CCK8</a:t>
            </a:r>
            <a:endParaRPr dirty="0">
              <a:solidFill>
                <a:schemeClr val="bg1">
                  <a:lumMod val="50000"/>
                </a:schemeClr>
              </a:solidFill>
            </a:endParaRPr>
          </a:p>
        </p:txBody>
      </p:sp>
      <p:pic>
        <p:nvPicPr>
          <p:cNvPr id="5" name="圖片 4">
            <a:extLst>
              <a:ext uri="{FF2B5EF4-FFF2-40B4-BE49-F238E27FC236}">
                <a16:creationId xmlns="" xmlns:a16="http://schemas.microsoft.com/office/drawing/2014/main" id="{82909B75-6228-44C6-8E47-A93A946EDAE7}"/>
              </a:ext>
            </a:extLst>
          </p:cNvPr>
          <p:cNvPicPr>
            <a:picLocks noChangeAspect="1"/>
          </p:cNvPicPr>
          <p:nvPr/>
        </p:nvPicPr>
        <p:blipFill rotWithShape="1">
          <a:blip r:embed="rId4"/>
          <a:srcRect l="12233" t="35435" r="34259" b="14654"/>
          <a:stretch/>
        </p:blipFill>
        <p:spPr>
          <a:xfrm>
            <a:off x="1736159" y="1464681"/>
            <a:ext cx="10050659" cy="5273361"/>
          </a:xfrm>
          <a:prstGeom prst="rect">
            <a:avLst/>
          </a:prstGeom>
        </p:spPr>
      </p:pic>
    </p:spTree>
    <p:extLst>
      <p:ext uri="{BB962C8B-B14F-4D97-AF65-F5344CB8AC3E}">
        <p14:creationId xmlns:p14="http://schemas.microsoft.com/office/powerpoint/2010/main" val="1615976099"/>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2023699" y="185980"/>
            <a:ext cx="11360800" cy="763600"/>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rPr>
              <a:t>實驗結果 </a:t>
            </a:r>
            <a:r>
              <a:rPr lang="zh-TW" dirty="0">
                <a:solidFill>
                  <a:schemeClr val="bg1">
                    <a:lumMod val="50000"/>
                  </a:schemeClr>
                </a:solidFill>
              </a:rPr>
              <a:t>螢光照影(caspase 3)</a:t>
            </a:r>
            <a:endParaRPr dirty="0">
              <a:solidFill>
                <a:schemeClr val="bg1">
                  <a:lumMod val="50000"/>
                </a:schemeClr>
              </a:solidFill>
            </a:endParaRPr>
          </a:p>
        </p:txBody>
      </p:sp>
      <p:grpSp>
        <p:nvGrpSpPr>
          <p:cNvPr id="224" name="Google Shape;224;p28"/>
          <p:cNvGrpSpPr/>
          <p:nvPr/>
        </p:nvGrpSpPr>
        <p:grpSpPr>
          <a:xfrm>
            <a:off x="415599" y="2081901"/>
            <a:ext cx="3216268" cy="3765833"/>
            <a:chOff x="311699" y="1561425"/>
            <a:chExt cx="2412201" cy="2824375"/>
          </a:xfrm>
        </p:grpSpPr>
        <p:pic>
          <p:nvPicPr>
            <p:cNvPr id="225" name="Google Shape;225;p28"/>
            <p:cNvPicPr preferRelativeResize="0"/>
            <p:nvPr/>
          </p:nvPicPr>
          <p:blipFill>
            <a:blip r:embed="rId4">
              <a:alphaModFix/>
            </a:blip>
            <a:stretch>
              <a:fillRect/>
            </a:stretch>
          </p:blipFill>
          <p:spPr>
            <a:xfrm>
              <a:off x="311699" y="1561425"/>
              <a:ext cx="2412150" cy="2219675"/>
            </a:xfrm>
            <a:prstGeom prst="rect">
              <a:avLst/>
            </a:prstGeom>
            <a:noFill/>
            <a:ln>
              <a:noFill/>
            </a:ln>
          </p:spPr>
        </p:pic>
        <p:sp>
          <p:nvSpPr>
            <p:cNvPr id="226" name="Google Shape;226;p28"/>
            <p:cNvSpPr txBox="1"/>
            <p:nvPr/>
          </p:nvSpPr>
          <p:spPr>
            <a:xfrm>
              <a:off x="367400" y="3895900"/>
              <a:ext cx="2356500" cy="489900"/>
            </a:xfrm>
            <a:prstGeom prst="rect">
              <a:avLst/>
            </a:prstGeom>
            <a:noFill/>
            <a:ln>
              <a:noFill/>
            </a:ln>
          </p:spPr>
          <p:txBody>
            <a:bodyPr spcFirstLastPara="1" wrap="square" lIns="121900" tIns="121900" rIns="121900" bIns="121900" anchor="t" anchorCtr="0">
              <a:noAutofit/>
            </a:bodyPr>
            <a:lstStyle/>
            <a:p>
              <a:pPr algn="ctr"/>
              <a:r>
                <a:rPr lang="en-US" altLang="zh-TW" sz="3200" dirty="0">
                  <a:solidFill>
                    <a:srgbClr val="37474F">
                      <a:lumMod val="50000"/>
                    </a:srgbClr>
                  </a:solidFill>
                  <a:latin typeface="Average"/>
                  <a:ea typeface="Average"/>
                  <a:cs typeface="Average"/>
                  <a:sym typeface="Average"/>
                </a:rPr>
                <a:t>control</a:t>
              </a:r>
              <a:endParaRPr sz="3200" dirty="0">
                <a:solidFill>
                  <a:srgbClr val="37474F">
                    <a:lumMod val="50000"/>
                  </a:srgbClr>
                </a:solidFill>
                <a:latin typeface="Average"/>
                <a:ea typeface="Average"/>
                <a:cs typeface="Average"/>
                <a:sym typeface="Average"/>
              </a:endParaRPr>
            </a:p>
          </p:txBody>
        </p:sp>
      </p:grpSp>
      <p:grpSp>
        <p:nvGrpSpPr>
          <p:cNvPr id="227" name="Google Shape;227;p28"/>
          <p:cNvGrpSpPr/>
          <p:nvPr/>
        </p:nvGrpSpPr>
        <p:grpSpPr>
          <a:xfrm>
            <a:off x="4457401" y="2080949"/>
            <a:ext cx="3246700" cy="3756584"/>
            <a:chOff x="3343050" y="1560712"/>
            <a:chExt cx="2435025" cy="2817438"/>
          </a:xfrm>
        </p:grpSpPr>
        <p:pic>
          <p:nvPicPr>
            <p:cNvPr id="228" name="Google Shape;228;p28"/>
            <p:cNvPicPr preferRelativeResize="0"/>
            <p:nvPr/>
          </p:nvPicPr>
          <p:blipFill>
            <a:blip r:embed="rId5">
              <a:alphaModFix/>
            </a:blip>
            <a:stretch>
              <a:fillRect/>
            </a:stretch>
          </p:blipFill>
          <p:spPr>
            <a:xfrm>
              <a:off x="3365925" y="1560712"/>
              <a:ext cx="2412150" cy="2221097"/>
            </a:xfrm>
            <a:prstGeom prst="rect">
              <a:avLst/>
            </a:prstGeom>
            <a:noFill/>
            <a:ln>
              <a:noFill/>
            </a:ln>
          </p:spPr>
        </p:pic>
        <p:sp>
          <p:nvSpPr>
            <p:cNvPr id="229" name="Google Shape;229;p28"/>
            <p:cNvSpPr txBox="1"/>
            <p:nvPr/>
          </p:nvSpPr>
          <p:spPr>
            <a:xfrm>
              <a:off x="3343050" y="3903550"/>
              <a:ext cx="2356500" cy="474600"/>
            </a:xfrm>
            <a:prstGeom prst="rect">
              <a:avLst/>
            </a:prstGeom>
            <a:noFill/>
            <a:ln>
              <a:noFill/>
            </a:ln>
          </p:spPr>
          <p:txBody>
            <a:bodyPr spcFirstLastPara="1" wrap="square" lIns="121900" tIns="121900" rIns="121900" bIns="121900" anchor="t" anchorCtr="0">
              <a:noAutofit/>
            </a:bodyPr>
            <a:lstStyle/>
            <a:p>
              <a:pPr algn="ctr"/>
              <a:r>
                <a:rPr lang="en-US" altLang="zh-TW" sz="3200" dirty="0">
                  <a:solidFill>
                    <a:srgbClr val="37474F">
                      <a:lumMod val="50000"/>
                    </a:srgbClr>
                  </a:solidFill>
                  <a:latin typeface="Average"/>
                  <a:ea typeface="Average"/>
                  <a:cs typeface="Average"/>
                  <a:sym typeface="Average"/>
                </a:rPr>
                <a:t>10 </a:t>
              </a:r>
              <a:r>
                <a:rPr lang="en-US" altLang="zh-TW" sz="3200" dirty="0">
                  <a:solidFill>
                    <a:srgbClr val="37474F">
                      <a:lumMod val="50000"/>
                    </a:srgbClr>
                  </a:solidFill>
                  <a:latin typeface="Times New Roman"/>
                  <a:ea typeface="Times New Roman"/>
                  <a:cs typeface="Times New Roman"/>
                  <a:sym typeface="Times New Roman"/>
                </a:rPr>
                <a:t>μg/mL</a:t>
              </a:r>
              <a:endParaRPr dirty="0">
                <a:solidFill>
                  <a:srgbClr val="37474F">
                    <a:lumMod val="50000"/>
                  </a:srgbClr>
                </a:solidFill>
                <a:latin typeface="Average"/>
                <a:ea typeface="Average"/>
                <a:cs typeface="Average"/>
                <a:sym typeface="Average"/>
              </a:endParaRPr>
            </a:p>
          </p:txBody>
        </p:sp>
      </p:grpSp>
      <p:grpSp>
        <p:nvGrpSpPr>
          <p:cNvPr id="230" name="Google Shape;230;p28"/>
          <p:cNvGrpSpPr/>
          <p:nvPr/>
        </p:nvGrpSpPr>
        <p:grpSpPr>
          <a:xfrm>
            <a:off x="8387836" y="2085818"/>
            <a:ext cx="3216200" cy="3751716"/>
            <a:chOff x="6290877" y="1564363"/>
            <a:chExt cx="2412150" cy="2813787"/>
          </a:xfrm>
        </p:grpSpPr>
        <p:pic>
          <p:nvPicPr>
            <p:cNvPr id="231" name="Google Shape;231;p28"/>
            <p:cNvPicPr preferRelativeResize="0"/>
            <p:nvPr/>
          </p:nvPicPr>
          <p:blipFill>
            <a:blip r:embed="rId6">
              <a:alphaModFix/>
            </a:blip>
            <a:stretch>
              <a:fillRect/>
            </a:stretch>
          </p:blipFill>
          <p:spPr>
            <a:xfrm>
              <a:off x="6290877" y="1564363"/>
              <a:ext cx="2412150" cy="2213791"/>
            </a:xfrm>
            <a:prstGeom prst="rect">
              <a:avLst/>
            </a:prstGeom>
            <a:noFill/>
            <a:ln>
              <a:noFill/>
            </a:ln>
          </p:spPr>
        </p:pic>
        <p:sp>
          <p:nvSpPr>
            <p:cNvPr id="232" name="Google Shape;232;p28"/>
            <p:cNvSpPr txBox="1"/>
            <p:nvPr/>
          </p:nvSpPr>
          <p:spPr>
            <a:xfrm>
              <a:off x="6318700" y="3903550"/>
              <a:ext cx="2356500" cy="474600"/>
            </a:xfrm>
            <a:prstGeom prst="rect">
              <a:avLst/>
            </a:prstGeom>
            <a:noFill/>
            <a:ln>
              <a:noFill/>
            </a:ln>
          </p:spPr>
          <p:txBody>
            <a:bodyPr spcFirstLastPara="1" wrap="square" lIns="121900" tIns="121900" rIns="121900" bIns="121900" anchor="t" anchorCtr="0">
              <a:noAutofit/>
            </a:bodyPr>
            <a:lstStyle/>
            <a:p>
              <a:pPr algn="ctr"/>
              <a:r>
                <a:rPr lang="en-US" altLang="zh-TW" sz="3200" dirty="0">
                  <a:solidFill>
                    <a:srgbClr val="37474F">
                      <a:lumMod val="50000"/>
                    </a:srgbClr>
                  </a:solidFill>
                  <a:latin typeface="Average"/>
                  <a:ea typeface="Average"/>
                  <a:cs typeface="Average"/>
                  <a:sym typeface="Average"/>
                </a:rPr>
                <a:t>40 </a:t>
              </a:r>
              <a:r>
                <a:rPr lang="en-US" altLang="zh-TW" sz="3200" dirty="0">
                  <a:solidFill>
                    <a:srgbClr val="37474F">
                      <a:lumMod val="50000"/>
                    </a:srgbClr>
                  </a:solidFill>
                  <a:latin typeface="Times New Roman"/>
                  <a:ea typeface="Times New Roman"/>
                  <a:cs typeface="Times New Roman"/>
                  <a:sym typeface="Times New Roman"/>
                </a:rPr>
                <a:t>μg/mL</a:t>
              </a:r>
              <a:endParaRPr dirty="0">
                <a:solidFill>
                  <a:srgbClr val="37474F">
                    <a:lumMod val="50000"/>
                  </a:srgbClr>
                </a:solidFill>
                <a:latin typeface="Average"/>
                <a:ea typeface="Average"/>
                <a:cs typeface="Average"/>
                <a:sym typeface="Average"/>
              </a:endParaRPr>
            </a:p>
          </p:txBody>
        </p:sp>
      </p:grpSp>
    </p:spTree>
    <p:extLst>
      <p:ext uri="{BB962C8B-B14F-4D97-AF65-F5344CB8AC3E}">
        <p14:creationId xmlns:p14="http://schemas.microsoft.com/office/powerpoint/2010/main" val="385638864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1990671" y="213533"/>
            <a:ext cx="11360800" cy="763600"/>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latin typeface="PMingLiu"/>
                <a:ea typeface="PMingLiu"/>
                <a:cs typeface="PMingLiu"/>
                <a:sym typeface="PMingLiu"/>
              </a:rPr>
              <a:t>未來展望</a:t>
            </a:r>
            <a:endParaRPr sz="5900" dirty="0">
              <a:solidFill>
                <a:schemeClr val="bg1">
                  <a:lumMod val="50000"/>
                </a:schemeClr>
              </a:solidFill>
              <a:latin typeface="PMingLiu"/>
              <a:ea typeface="PMingLiu"/>
              <a:cs typeface="PMingLiu"/>
              <a:sym typeface="PMingLiu"/>
            </a:endParaRPr>
          </a:p>
        </p:txBody>
      </p:sp>
      <p:sp>
        <p:nvSpPr>
          <p:cNvPr id="238" name="Google Shape;238;p29"/>
          <p:cNvSpPr txBox="1">
            <a:spLocks noGrp="1"/>
          </p:cNvSpPr>
          <p:nvPr>
            <p:ph type="body" idx="1"/>
          </p:nvPr>
        </p:nvSpPr>
        <p:spPr>
          <a:xfrm>
            <a:off x="415600" y="1548033"/>
            <a:ext cx="11360800" cy="4555200"/>
          </a:xfrm>
          <a:prstGeom prst="rect">
            <a:avLst/>
          </a:prstGeom>
        </p:spPr>
        <p:txBody>
          <a:bodyPr spcFirstLastPara="1" wrap="square" lIns="121900" tIns="121900" rIns="121900" bIns="121900" anchor="t" anchorCtr="0">
            <a:noAutofit/>
          </a:bodyPr>
          <a:lstStyle/>
          <a:p>
            <a:pPr marL="0" indent="0">
              <a:buNone/>
            </a:pPr>
            <a:r>
              <a:rPr lang="en-US" altLang="zh-TW" sz="3200" dirty="0">
                <a:solidFill>
                  <a:schemeClr val="bg1">
                    <a:lumMod val="50000"/>
                  </a:schemeClr>
                </a:solidFill>
                <a:latin typeface="Arial"/>
                <a:ea typeface="Arial"/>
                <a:cs typeface="Arial"/>
                <a:sym typeface="Arial"/>
              </a:rPr>
              <a:t>(</a:t>
            </a:r>
            <a:r>
              <a:rPr lang="zh-TW" altLang="en-US" sz="3200" dirty="0">
                <a:solidFill>
                  <a:schemeClr val="bg1">
                    <a:lumMod val="50000"/>
                  </a:schemeClr>
                </a:solidFill>
                <a:latin typeface="Arial"/>
                <a:ea typeface="Arial"/>
                <a:cs typeface="Arial"/>
                <a:sym typeface="Arial"/>
              </a:rPr>
              <a:t>一</a:t>
            </a:r>
            <a:r>
              <a:rPr lang="en-US" altLang="zh-TW" sz="3200" dirty="0">
                <a:solidFill>
                  <a:schemeClr val="bg1">
                    <a:lumMod val="50000"/>
                  </a:schemeClr>
                </a:solidFill>
                <a:latin typeface="Arial"/>
                <a:ea typeface="Arial"/>
                <a:cs typeface="Arial"/>
                <a:sym typeface="Arial"/>
              </a:rPr>
              <a:t>)</a:t>
            </a:r>
            <a:r>
              <a:rPr lang="en-US" altLang="zh-TW" sz="3200" dirty="0">
                <a:solidFill>
                  <a:schemeClr val="bg1">
                    <a:lumMod val="50000"/>
                  </a:schemeClr>
                </a:solidFill>
                <a:latin typeface="Times New Roman"/>
                <a:ea typeface="Times New Roman"/>
                <a:cs typeface="Times New Roman"/>
                <a:sym typeface="Times New Roman"/>
              </a:rPr>
              <a:t>WESTERN Blotting</a:t>
            </a:r>
            <a:endParaRPr sz="3200" dirty="0">
              <a:solidFill>
                <a:schemeClr val="bg1">
                  <a:lumMod val="50000"/>
                </a:schemeClr>
              </a:solidFill>
              <a:latin typeface="Times New Roman"/>
              <a:ea typeface="Times New Roman"/>
              <a:cs typeface="Times New Roman"/>
              <a:sym typeface="Times New Roman"/>
            </a:endParaRPr>
          </a:p>
          <a:p>
            <a:pPr marL="0" indent="0">
              <a:buNone/>
            </a:pPr>
            <a:r>
              <a:rPr lang="zh-TW" altLang="en-US" sz="3200" dirty="0">
                <a:solidFill>
                  <a:schemeClr val="bg1">
                    <a:lumMod val="50000"/>
                  </a:schemeClr>
                </a:solidFill>
                <a:latin typeface="Arial"/>
                <a:ea typeface="Arial"/>
                <a:cs typeface="Arial"/>
                <a:sym typeface="Arial"/>
              </a:rPr>
              <a:t>    	</a:t>
            </a:r>
            <a:r>
              <a:rPr lang="en-US" altLang="zh-TW" sz="3200" dirty="0">
                <a:solidFill>
                  <a:schemeClr val="bg1">
                    <a:lumMod val="50000"/>
                  </a:schemeClr>
                </a:solidFill>
                <a:latin typeface="Times New Roman"/>
                <a:ea typeface="Times New Roman"/>
                <a:cs typeface="Times New Roman"/>
                <a:sym typeface="Times New Roman"/>
              </a:rPr>
              <a:t>WESTERN</a:t>
            </a:r>
            <a:r>
              <a:rPr lang="zh-TW" altLang="en-US" sz="3200" dirty="0">
                <a:solidFill>
                  <a:schemeClr val="bg1">
                    <a:lumMod val="50000"/>
                  </a:schemeClr>
                </a:solidFill>
                <a:latin typeface="Arial"/>
                <a:ea typeface="Arial"/>
                <a:cs typeface="Arial"/>
                <a:sym typeface="Arial"/>
              </a:rPr>
              <a:t>的實驗，目標蛋白質為</a:t>
            </a:r>
            <a:r>
              <a:rPr lang="en-US" altLang="zh-TW" sz="3200" dirty="0">
                <a:solidFill>
                  <a:schemeClr val="bg1">
                    <a:lumMod val="50000"/>
                  </a:schemeClr>
                </a:solidFill>
                <a:latin typeface="Times New Roman" panose="02020603050405020304" pitchFamily="18" charset="0"/>
                <a:ea typeface="+mj-ea"/>
                <a:cs typeface="Times New Roman" panose="02020603050405020304" pitchFamily="18" charset="0"/>
                <a:sym typeface="Times New Roman"/>
              </a:rPr>
              <a:t>TNF-α</a:t>
            </a:r>
            <a:r>
              <a:rPr lang="zh-TW" altLang="en-US" sz="3200" dirty="0">
                <a:solidFill>
                  <a:schemeClr val="bg1">
                    <a:lumMod val="50000"/>
                  </a:schemeClr>
                </a:solidFill>
                <a:latin typeface="Times New Roman" panose="02020603050405020304" pitchFamily="18" charset="0"/>
                <a:ea typeface="+mj-ea"/>
                <a:cs typeface="Times New Roman" panose="02020603050405020304" pitchFamily="18" charset="0"/>
                <a:sym typeface="Arial"/>
              </a:rPr>
              <a:t>、</a:t>
            </a:r>
            <a:r>
              <a:rPr lang="en-US" altLang="zh-TW" sz="3200" dirty="0">
                <a:solidFill>
                  <a:schemeClr val="bg1">
                    <a:lumMod val="50000"/>
                  </a:schemeClr>
                </a:solidFill>
                <a:latin typeface="Times New Roman" panose="02020603050405020304" pitchFamily="18" charset="0"/>
                <a:ea typeface="+mj-ea"/>
                <a:cs typeface="Times New Roman" panose="02020603050405020304" pitchFamily="18" charset="0"/>
                <a:sym typeface="Times New Roman"/>
              </a:rPr>
              <a:t>AIF</a:t>
            </a:r>
            <a:r>
              <a:rPr lang="zh-TW" altLang="en-US" sz="3200" dirty="0">
                <a:solidFill>
                  <a:schemeClr val="bg1">
                    <a:lumMod val="50000"/>
                  </a:schemeClr>
                </a:solidFill>
                <a:latin typeface="Times New Roman" panose="02020603050405020304" pitchFamily="18" charset="0"/>
                <a:ea typeface="+mj-ea"/>
                <a:cs typeface="Times New Roman" panose="02020603050405020304" pitchFamily="18" charset="0"/>
                <a:sym typeface="Arial"/>
              </a:rPr>
              <a:t>、</a:t>
            </a:r>
            <a:r>
              <a:rPr lang="en-US" altLang="zh-TW" sz="3200" dirty="0">
                <a:solidFill>
                  <a:schemeClr val="bg1">
                    <a:lumMod val="50000"/>
                  </a:schemeClr>
                </a:solidFill>
                <a:latin typeface="Times New Roman" panose="02020603050405020304" pitchFamily="18" charset="0"/>
                <a:ea typeface="+mj-ea"/>
                <a:cs typeface="Times New Roman" panose="02020603050405020304" pitchFamily="18" charset="0"/>
                <a:sym typeface="Times New Roman"/>
              </a:rPr>
              <a:t>Anti-Bad</a:t>
            </a:r>
            <a:r>
              <a:rPr lang="zh-TW" altLang="en-US" sz="3200" dirty="0">
                <a:solidFill>
                  <a:schemeClr val="bg1">
                    <a:lumMod val="50000"/>
                  </a:schemeClr>
                </a:solidFill>
                <a:latin typeface="Times New Roman" panose="02020603050405020304" pitchFamily="18" charset="0"/>
                <a:ea typeface="+mj-ea"/>
                <a:cs typeface="Times New Roman" panose="02020603050405020304" pitchFamily="18" charset="0"/>
                <a:sym typeface="Arial"/>
              </a:rPr>
              <a:t>和</a:t>
            </a:r>
            <a:r>
              <a:rPr lang="en-US" altLang="zh-TW" sz="3200" dirty="0">
                <a:solidFill>
                  <a:schemeClr val="bg1">
                    <a:lumMod val="50000"/>
                  </a:schemeClr>
                </a:solidFill>
                <a:latin typeface="Times New Roman" panose="02020603050405020304" pitchFamily="18" charset="0"/>
                <a:ea typeface="+mj-ea"/>
                <a:cs typeface="Times New Roman" panose="02020603050405020304" pitchFamily="18" charset="0"/>
                <a:sym typeface="Times New Roman"/>
              </a:rPr>
              <a:t>Bcl-2</a:t>
            </a:r>
            <a:r>
              <a:rPr lang="zh-TW" altLang="en-US" sz="3200" dirty="0">
                <a:solidFill>
                  <a:schemeClr val="bg1">
                    <a:lumMod val="50000"/>
                  </a:schemeClr>
                </a:solidFill>
                <a:latin typeface="Arial"/>
                <a:ea typeface="Arial"/>
                <a:cs typeface="Arial"/>
                <a:sym typeface="Arial"/>
              </a:rPr>
              <a:t>，這些蛋白質皆有參與各種細胞凋亡途徑，依據其表現量便可以推測出</a:t>
            </a:r>
            <a:r>
              <a:rPr lang="en-US" altLang="zh-TW" sz="3200" dirty="0">
                <a:solidFill>
                  <a:schemeClr val="bg1">
                    <a:lumMod val="50000"/>
                  </a:schemeClr>
                </a:solidFill>
                <a:latin typeface="Times New Roman"/>
                <a:ea typeface="Times New Roman"/>
                <a:cs typeface="Times New Roman"/>
                <a:sym typeface="Times New Roman"/>
              </a:rPr>
              <a:t>SEA</a:t>
            </a:r>
            <a:r>
              <a:rPr lang="zh-TW" altLang="en-US" sz="3200" dirty="0">
                <a:solidFill>
                  <a:schemeClr val="bg1">
                    <a:lumMod val="50000"/>
                  </a:schemeClr>
                </a:solidFill>
                <a:latin typeface="Arial"/>
                <a:ea typeface="Arial"/>
                <a:cs typeface="Arial"/>
                <a:sym typeface="Arial"/>
              </a:rPr>
              <a:t>所誘發的細胞凋亡途徑。</a:t>
            </a:r>
            <a:endParaRPr sz="3200" dirty="0">
              <a:solidFill>
                <a:schemeClr val="bg1">
                  <a:lumMod val="50000"/>
                </a:schemeClr>
              </a:solidFill>
              <a:latin typeface="Arial"/>
              <a:ea typeface="Arial"/>
              <a:cs typeface="Arial"/>
              <a:sym typeface="Arial"/>
            </a:endParaRPr>
          </a:p>
          <a:p>
            <a:pPr marL="0" indent="0">
              <a:buNone/>
            </a:pPr>
            <a:r>
              <a:rPr lang="en-US" altLang="zh-TW" sz="3200" dirty="0">
                <a:solidFill>
                  <a:schemeClr val="bg1">
                    <a:lumMod val="50000"/>
                  </a:schemeClr>
                </a:solidFill>
                <a:latin typeface="Arial"/>
                <a:ea typeface="Arial"/>
                <a:cs typeface="Arial"/>
                <a:sym typeface="Arial"/>
              </a:rPr>
              <a:t>(</a:t>
            </a:r>
            <a:r>
              <a:rPr lang="zh-TW" altLang="en-US" sz="3200" dirty="0">
                <a:solidFill>
                  <a:schemeClr val="bg1">
                    <a:lumMod val="50000"/>
                  </a:schemeClr>
                </a:solidFill>
                <a:latin typeface="Arial"/>
                <a:ea typeface="Arial"/>
                <a:cs typeface="Arial"/>
                <a:sym typeface="Arial"/>
              </a:rPr>
              <a:t>二</a:t>
            </a:r>
            <a:r>
              <a:rPr lang="en-US" altLang="zh-TW" sz="3200" dirty="0">
                <a:solidFill>
                  <a:schemeClr val="bg1">
                    <a:lumMod val="50000"/>
                  </a:schemeClr>
                </a:solidFill>
                <a:latin typeface="Arial"/>
                <a:ea typeface="Arial"/>
                <a:cs typeface="Arial"/>
                <a:sym typeface="Arial"/>
              </a:rPr>
              <a:t>)</a:t>
            </a:r>
            <a:r>
              <a:rPr lang="en-US" altLang="zh-TW" sz="3200" dirty="0">
                <a:solidFill>
                  <a:schemeClr val="bg1">
                    <a:lumMod val="50000"/>
                  </a:schemeClr>
                </a:solidFill>
                <a:latin typeface="Times New Roman"/>
                <a:ea typeface="Times New Roman"/>
                <a:cs typeface="Times New Roman"/>
                <a:sym typeface="Times New Roman"/>
              </a:rPr>
              <a:t>CBA</a:t>
            </a:r>
            <a:r>
              <a:rPr lang="zh-TW" altLang="en-US" sz="3200" dirty="0">
                <a:solidFill>
                  <a:schemeClr val="bg1">
                    <a:lumMod val="50000"/>
                  </a:schemeClr>
                </a:solidFill>
                <a:latin typeface="Arial"/>
                <a:ea typeface="Arial"/>
                <a:cs typeface="Arial"/>
                <a:sym typeface="Arial"/>
              </a:rPr>
              <a:t> 流式細胞儀</a:t>
            </a:r>
            <a:endParaRPr sz="3200" dirty="0">
              <a:solidFill>
                <a:schemeClr val="bg1">
                  <a:lumMod val="50000"/>
                </a:schemeClr>
              </a:solidFill>
              <a:latin typeface="Arial"/>
              <a:ea typeface="Arial"/>
              <a:cs typeface="Arial"/>
              <a:sym typeface="Arial"/>
            </a:endParaRPr>
          </a:p>
          <a:p>
            <a:pPr marL="0" indent="0">
              <a:buNone/>
            </a:pPr>
            <a:r>
              <a:rPr lang="zh-TW" altLang="en-US" sz="3200" dirty="0">
                <a:solidFill>
                  <a:schemeClr val="bg1"/>
                </a:solidFill>
                <a:latin typeface="Arial"/>
                <a:ea typeface="Arial"/>
                <a:cs typeface="Arial"/>
                <a:sym typeface="Arial"/>
              </a:rPr>
              <a:t>    	</a:t>
            </a:r>
            <a:endParaRPr sz="3200"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428275980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8148" b="7500"/>
          <a:stretch/>
        </p:blipFill>
        <p:spPr>
          <a:xfrm>
            <a:off x="0" y="0"/>
            <a:ext cx="12192000" cy="6883095"/>
          </a:xfrm>
          <a:prstGeom prst="rect">
            <a:avLst/>
          </a:prstGeom>
        </p:spPr>
      </p:pic>
      <p:sp>
        <p:nvSpPr>
          <p:cNvPr id="3" name="文字方塊 2"/>
          <p:cNvSpPr txBox="1"/>
          <p:nvPr/>
        </p:nvSpPr>
        <p:spPr>
          <a:xfrm>
            <a:off x="1" y="0"/>
            <a:ext cx="4302493" cy="707886"/>
          </a:xfrm>
          <a:prstGeom prst="rect">
            <a:avLst/>
          </a:prstGeom>
          <a:noFill/>
        </p:spPr>
        <p:txBody>
          <a:bodyPr wrap="square" rtlCol="0">
            <a:spAutoFit/>
          </a:bodyPr>
          <a:lstStyle/>
          <a:p>
            <a:r>
              <a:rPr lang="zh-TW" altLang="en-US" sz="4000" dirty="0">
                <a:solidFill>
                  <a:srgbClr val="37474F">
                    <a:lumMod val="50000"/>
                  </a:srgbClr>
                </a:solidFill>
              </a:rPr>
              <a:t>細胞凋亡可能途徑</a:t>
            </a:r>
            <a:endParaRPr lang="zh-TW" altLang="en-US" sz="4000" dirty="0">
              <a:solidFill>
                <a:srgbClr val="37474F">
                  <a:lumMod val="50000"/>
                </a:srgbClr>
              </a:solidFill>
            </a:endParaRPr>
          </a:p>
        </p:txBody>
      </p:sp>
    </p:spTree>
    <p:extLst>
      <p:ext uri="{BB962C8B-B14F-4D97-AF65-F5344CB8AC3E}">
        <p14:creationId xmlns:p14="http://schemas.microsoft.com/office/powerpoint/2010/main" val="46335159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531E2E68-807A-4E5F-BAFA-0923CFB460DD}"/>
              </a:ext>
            </a:extLst>
          </p:cNvPr>
          <p:cNvSpPr txBox="1"/>
          <p:nvPr/>
        </p:nvSpPr>
        <p:spPr>
          <a:xfrm>
            <a:off x="2080532" y="371967"/>
            <a:ext cx="3462937" cy="1000274"/>
          </a:xfrm>
          <a:prstGeom prst="rect">
            <a:avLst/>
          </a:prstGeom>
          <a:noFill/>
        </p:spPr>
        <p:txBody>
          <a:bodyPr wrap="square" rtlCol="0">
            <a:spAutoFit/>
          </a:bodyPr>
          <a:lstStyle/>
          <a:p>
            <a:r>
              <a:rPr lang="zh-TW" altLang="en-US" sz="5900" dirty="0">
                <a:solidFill>
                  <a:srgbClr val="37474F">
                    <a:lumMod val="50000"/>
                  </a:srgbClr>
                </a:solidFill>
              </a:rPr>
              <a:t>研究動機</a:t>
            </a:r>
            <a:endParaRPr lang="en-US" altLang="zh-TW" sz="5900" dirty="0">
              <a:solidFill>
                <a:srgbClr val="37474F">
                  <a:lumMod val="50000"/>
                </a:srgbClr>
              </a:solidFill>
              <a:latin typeface="新細明體" panose="02020500000000000000" pitchFamily="18" charset="-120"/>
              <a:cs typeface="Times New Roman" panose="02020603050405020304" pitchFamily="18" charset="0"/>
            </a:endParaRPr>
          </a:p>
        </p:txBody>
      </p:sp>
      <p:grpSp>
        <p:nvGrpSpPr>
          <p:cNvPr id="2" name="群組 1">
            <a:extLst>
              <a:ext uri="{FF2B5EF4-FFF2-40B4-BE49-F238E27FC236}">
                <a16:creationId xmlns="" xmlns:a16="http://schemas.microsoft.com/office/drawing/2014/main" id="{523F075E-C0F3-4144-995A-EEAD2E74D39D}"/>
              </a:ext>
            </a:extLst>
          </p:cNvPr>
          <p:cNvGrpSpPr/>
          <p:nvPr/>
        </p:nvGrpSpPr>
        <p:grpSpPr>
          <a:xfrm>
            <a:off x="4627739" y="2196316"/>
            <a:ext cx="7372913" cy="4496145"/>
            <a:chOff x="2459464" y="1103915"/>
            <a:chExt cx="5529685" cy="3372109"/>
          </a:xfrm>
        </p:grpSpPr>
        <p:grpSp>
          <p:nvGrpSpPr>
            <p:cNvPr id="5" name="群組 4"/>
            <p:cNvGrpSpPr/>
            <p:nvPr/>
          </p:nvGrpSpPr>
          <p:grpSpPr>
            <a:xfrm>
              <a:off x="2502898" y="1103915"/>
              <a:ext cx="5379147" cy="3372109"/>
              <a:chOff x="1799514" y="1162653"/>
              <a:chExt cx="5379147" cy="3372109"/>
            </a:xfrm>
          </p:grpSpPr>
          <p:sp>
            <p:nvSpPr>
              <p:cNvPr id="3" name="矩形 2"/>
              <p:cNvSpPr/>
              <p:nvPr/>
            </p:nvSpPr>
            <p:spPr>
              <a:xfrm>
                <a:off x="1799514" y="1162653"/>
                <a:ext cx="5379147" cy="33721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nvGrpSpPr>
              <p:cNvPr id="7" name="群組 6">
                <a:extLst>
                  <a:ext uri="{FF2B5EF4-FFF2-40B4-BE49-F238E27FC236}">
                    <a16:creationId xmlns="" xmlns:a16="http://schemas.microsoft.com/office/drawing/2014/main" id="{52FD3989-FE1D-4A8D-AA41-9F9FD5FFA582}"/>
                  </a:ext>
                </a:extLst>
              </p:cNvPr>
              <p:cNvGrpSpPr/>
              <p:nvPr/>
            </p:nvGrpSpPr>
            <p:grpSpPr>
              <a:xfrm>
                <a:off x="2468383" y="1217950"/>
                <a:ext cx="4118607" cy="3250092"/>
                <a:chOff x="3665982" y="-1339288"/>
                <a:chExt cx="5519360" cy="4229031"/>
              </a:xfrm>
            </p:grpSpPr>
            <p:pic>
              <p:nvPicPr>
                <p:cNvPr id="1028" name="Picture 4">
                  <a:extLst>
                    <a:ext uri="{FF2B5EF4-FFF2-40B4-BE49-F238E27FC236}">
                      <a16:creationId xmlns="" xmlns:a16="http://schemas.microsoft.com/office/drawing/2014/main" id="{20F2735B-A34D-4FE9-AC82-86DFF88AF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797"/>
                <a:stretch/>
              </p:blipFill>
              <p:spPr bwMode="auto">
                <a:xfrm>
                  <a:off x="3665982" y="2210667"/>
                  <a:ext cx="5519360" cy="679076"/>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一張含有 畫畫, 房間, 時鐘 的圖片&#10;&#10;自動產生的描述">
                  <a:extLst>
                    <a:ext uri="{FF2B5EF4-FFF2-40B4-BE49-F238E27FC236}">
                      <a16:creationId xmlns="" xmlns:a16="http://schemas.microsoft.com/office/drawing/2014/main" id="{B5022A7A-4F10-413B-9318-24FC62129EE6}"/>
                    </a:ext>
                  </a:extLst>
                </p:cNvPr>
                <p:cNvPicPr>
                  <a:picLocks noChangeAspect="1"/>
                </p:cNvPicPr>
                <p:nvPr/>
              </p:nvPicPr>
              <p:blipFill rotWithShape="1">
                <a:blip r:embed="rId4"/>
                <a:srcRect l="4501" r="29328"/>
                <a:stretch/>
              </p:blipFill>
              <p:spPr>
                <a:xfrm>
                  <a:off x="3665982" y="-1339288"/>
                  <a:ext cx="5519359" cy="3563735"/>
                </a:xfrm>
                <a:prstGeom prst="rect">
                  <a:avLst/>
                </a:prstGeom>
              </p:spPr>
            </p:pic>
          </p:grpSp>
        </p:grpSp>
        <p:sp>
          <p:nvSpPr>
            <p:cNvPr id="9" name="文字方塊 8">
              <a:extLst>
                <a:ext uri="{FF2B5EF4-FFF2-40B4-BE49-F238E27FC236}">
                  <a16:creationId xmlns="" xmlns:a16="http://schemas.microsoft.com/office/drawing/2014/main" id="{1A35A9A2-9532-42C4-8CC2-14D2E3702755}"/>
                </a:ext>
              </a:extLst>
            </p:cNvPr>
            <p:cNvSpPr txBox="1"/>
            <p:nvPr/>
          </p:nvSpPr>
          <p:spPr>
            <a:xfrm>
              <a:off x="6529656" y="1193600"/>
              <a:ext cx="1098817" cy="565540"/>
            </a:xfrm>
            <a:prstGeom prst="rect">
              <a:avLst/>
            </a:prstGeom>
            <a:noFill/>
          </p:spPr>
          <p:txBody>
            <a:bodyPr wrap="square" rtlCol="0">
              <a:spAutoFit/>
            </a:bodyPr>
            <a:lstStyle/>
            <a:p>
              <a:r>
                <a:rPr lang="zh-TW" altLang="en-US" sz="4300" dirty="0">
                  <a:solidFill>
                    <a:srgbClr val="FFFFFF"/>
                  </a:solidFill>
                </a:rPr>
                <a:t>童蟲</a:t>
              </a:r>
            </a:p>
          </p:txBody>
        </p:sp>
        <p:sp>
          <p:nvSpPr>
            <p:cNvPr id="11" name="文字方塊 10">
              <a:extLst>
                <a:ext uri="{FF2B5EF4-FFF2-40B4-BE49-F238E27FC236}">
                  <a16:creationId xmlns="" xmlns:a16="http://schemas.microsoft.com/office/drawing/2014/main" id="{0E763E55-C41B-47E8-9D47-F1B9934E9811}"/>
                </a:ext>
              </a:extLst>
            </p:cNvPr>
            <p:cNvSpPr txBox="1"/>
            <p:nvPr/>
          </p:nvSpPr>
          <p:spPr>
            <a:xfrm rot="10800000" flipV="1">
              <a:off x="2459464" y="2167146"/>
              <a:ext cx="1239865" cy="565540"/>
            </a:xfrm>
            <a:prstGeom prst="rect">
              <a:avLst/>
            </a:prstGeom>
            <a:noFill/>
          </p:spPr>
          <p:txBody>
            <a:bodyPr wrap="square" rtlCol="0">
              <a:spAutoFit/>
            </a:bodyPr>
            <a:lstStyle/>
            <a:p>
              <a:r>
                <a:rPr lang="zh-TW" altLang="en-US" sz="4300" dirty="0">
                  <a:solidFill>
                    <a:srgbClr val="FFFFFF"/>
                  </a:solidFill>
                </a:rPr>
                <a:t>胞蚴</a:t>
              </a:r>
            </a:p>
          </p:txBody>
        </p:sp>
        <p:sp>
          <p:nvSpPr>
            <p:cNvPr id="12" name="文字方塊 11">
              <a:extLst>
                <a:ext uri="{FF2B5EF4-FFF2-40B4-BE49-F238E27FC236}">
                  <a16:creationId xmlns="" xmlns:a16="http://schemas.microsoft.com/office/drawing/2014/main" id="{9464F588-FFA6-4C8D-8B72-2D50704515AE}"/>
                </a:ext>
              </a:extLst>
            </p:cNvPr>
            <p:cNvSpPr txBox="1"/>
            <p:nvPr/>
          </p:nvSpPr>
          <p:spPr>
            <a:xfrm>
              <a:off x="3051829" y="1208664"/>
              <a:ext cx="1073917" cy="565540"/>
            </a:xfrm>
            <a:prstGeom prst="rect">
              <a:avLst/>
            </a:prstGeom>
            <a:noFill/>
          </p:spPr>
          <p:txBody>
            <a:bodyPr wrap="square" rtlCol="0">
              <a:spAutoFit/>
            </a:bodyPr>
            <a:lstStyle/>
            <a:p>
              <a:r>
                <a:rPr lang="zh-TW" altLang="en-US" sz="4300" dirty="0">
                  <a:solidFill>
                    <a:srgbClr val="FFFFFF"/>
                  </a:solidFill>
                </a:rPr>
                <a:t>尾蚴</a:t>
              </a:r>
            </a:p>
          </p:txBody>
        </p:sp>
        <p:sp>
          <p:nvSpPr>
            <p:cNvPr id="13" name="文字方塊 12">
              <a:extLst>
                <a:ext uri="{FF2B5EF4-FFF2-40B4-BE49-F238E27FC236}">
                  <a16:creationId xmlns="" xmlns:a16="http://schemas.microsoft.com/office/drawing/2014/main" id="{CB25A25A-C599-4A97-9BDC-68BB111E42B5}"/>
                </a:ext>
              </a:extLst>
            </p:cNvPr>
            <p:cNvSpPr txBox="1"/>
            <p:nvPr/>
          </p:nvSpPr>
          <p:spPr>
            <a:xfrm>
              <a:off x="3039380" y="3361385"/>
              <a:ext cx="1098817" cy="565540"/>
            </a:xfrm>
            <a:prstGeom prst="rect">
              <a:avLst/>
            </a:prstGeom>
            <a:noFill/>
          </p:spPr>
          <p:txBody>
            <a:bodyPr wrap="square" rtlCol="0">
              <a:spAutoFit/>
            </a:bodyPr>
            <a:lstStyle/>
            <a:p>
              <a:r>
                <a:rPr lang="zh-TW" altLang="en-US" sz="4300" dirty="0">
                  <a:solidFill>
                    <a:srgbClr val="FFFFFF"/>
                  </a:solidFill>
                </a:rPr>
                <a:t>毛蚴</a:t>
              </a:r>
            </a:p>
          </p:txBody>
        </p:sp>
        <p:sp>
          <p:nvSpPr>
            <p:cNvPr id="14" name="文字方塊 13">
              <a:extLst>
                <a:ext uri="{FF2B5EF4-FFF2-40B4-BE49-F238E27FC236}">
                  <a16:creationId xmlns="" xmlns:a16="http://schemas.microsoft.com/office/drawing/2014/main" id="{0A1F1D94-5815-4D88-B104-31713CE6DDC7}"/>
                </a:ext>
              </a:extLst>
            </p:cNvPr>
            <p:cNvSpPr txBox="1"/>
            <p:nvPr/>
          </p:nvSpPr>
          <p:spPr>
            <a:xfrm>
              <a:off x="6890332" y="2236223"/>
              <a:ext cx="1098817" cy="565540"/>
            </a:xfrm>
            <a:prstGeom prst="rect">
              <a:avLst/>
            </a:prstGeom>
            <a:noFill/>
          </p:spPr>
          <p:txBody>
            <a:bodyPr wrap="square" rtlCol="0">
              <a:spAutoFit/>
            </a:bodyPr>
            <a:lstStyle/>
            <a:p>
              <a:r>
                <a:rPr lang="zh-TW" altLang="en-US" sz="4300" dirty="0">
                  <a:solidFill>
                    <a:srgbClr val="FFFFFF"/>
                  </a:solidFill>
                </a:rPr>
                <a:t>成蟲</a:t>
              </a:r>
            </a:p>
          </p:txBody>
        </p:sp>
        <p:sp>
          <p:nvSpPr>
            <p:cNvPr id="15" name="文字方塊 14">
              <a:extLst>
                <a:ext uri="{FF2B5EF4-FFF2-40B4-BE49-F238E27FC236}">
                  <a16:creationId xmlns="" xmlns:a16="http://schemas.microsoft.com/office/drawing/2014/main" id="{EFEE5468-94B6-4099-9A42-973D123574AE}"/>
                </a:ext>
              </a:extLst>
            </p:cNvPr>
            <p:cNvSpPr txBox="1"/>
            <p:nvPr/>
          </p:nvSpPr>
          <p:spPr>
            <a:xfrm>
              <a:off x="6402870" y="3368531"/>
              <a:ext cx="1098817" cy="565540"/>
            </a:xfrm>
            <a:prstGeom prst="rect">
              <a:avLst/>
            </a:prstGeom>
            <a:noFill/>
          </p:spPr>
          <p:txBody>
            <a:bodyPr wrap="square" rtlCol="0">
              <a:spAutoFit/>
            </a:bodyPr>
            <a:lstStyle/>
            <a:p>
              <a:r>
                <a:rPr lang="zh-TW" altLang="en-US" sz="4300" dirty="0">
                  <a:solidFill>
                    <a:srgbClr val="FFFFFF"/>
                  </a:solidFill>
                </a:rPr>
                <a:t>卵</a:t>
              </a:r>
            </a:p>
          </p:txBody>
        </p:sp>
      </p:grpSp>
      <p:sp>
        <p:nvSpPr>
          <p:cNvPr id="10" name="文字方塊 9">
            <a:extLst>
              <a:ext uri="{FF2B5EF4-FFF2-40B4-BE49-F238E27FC236}">
                <a16:creationId xmlns="" xmlns:a16="http://schemas.microsoft.com/office/drawing/2014/main" id="{9DD662F2-F718-4E15-80D0-12D0BE409361}"/>
              </a:ext>
            </a:extLst>
          </p:cNvPr>
          <p:cNvSpPr txBox="1"/>
          <p:nvPr/>
        </p:nvSpPr>
        <p:spPr>
          <a:xfrm>
            <a:off x="915271" y="1442263"/>
            <a:ext cx="3145332" cy="754053"/>
          </a:xfrm>
          <a:prstGeom prst="rect">
            <a:avLst/>
          </a:prstGeom>
          <a:noFill/>
        </p:spPr>
        <p:txBody>
          <a:bodyPr wrap="square" rtlCol="0">
            <a:spAutoFit/>
          </a:bodyPr>
          <a:lstStyle/>
          <a:p>
            <a:pPr>
              <a:buClr>
                <a:srgbClr val="FFFFFF"/>
              </a:buClr>
              <a:buSzPct val="80000"/>
            </a:pPr>
            <a:r>
              <a:rPr lang="en-US" altLang="zh-TW" sz="4300" dirty="0">
                <a:solidFill>
                  <a:srgbClr val="37474F">
                    <a:lumMod val="50000"/>
                  </a:srgbClr>
                </a:solidFill>
              </a:rPr>
              <a:t>1.</a:t>
            </a:r>
            <a:r>
              <a:rPr lang="zh-TW" altLang="en-US" sz="4300" dirty="0">
                <a:solidFill>
                  <a:srgbClr val="37474F">
                    <a:lumMod val="50000"/>
                  </a:srgbClr>
                </a:solidFill>
              </a:rPr>
              <a:t>血吸蟲</a:t>
            </a:r>
          </a:p>
        </p:txBody>
      </p:sp>
      <p:sp>
        <p:nvSpPr>
          <p:cNvPr id="8" name="文字方塊 7"/>
          <p:cNvSpPr txBox="1"/>
          <p:nvPr/>
        </p:nvSpPr>
        <p:spPr>
          <a:xfrm>
            <a:off x="5079462" y="2397447"/>
            <a:ext cx="1013330" cy="584775"/>
          </a:xfrm>
          <a:prstGeom prst="rect">
            <a:avLst/>
          </a:prstGeom>
          <a:noFill/>
        </p:spPr>
        <p:txBody>
          <a:bodyPr wrap="square" rtlCol="0">
            <a:spAutoFit/>
          </a:bodyPr>
          <a:lstStyle/>
          <a:p>
            <a:r>
              <a:rPr lang="zh-TW" altLang="en-US" sz="3200" dirty="0">
                <a:solidFill>
                  <a:srgbClr val="37474F"/>
                </a:solidFill>
              </a:rPr>
              <a:t>尾</a:t>
            </a:r>
            <a:r>
              <a:rPr lang="zh-TW" altLang="en-US" sz="3200" dirty="0">
                <a:solidFill>
                  <a:srgbClr val="37474F"/>
                </a:solidFill>
              </a:rPr>
              <a:t>蚴</a:t>
            </a:r>
          </a:p>
        </p:txBody>
      </p:sp>
      <p:sp>
        <p:nvSpPr>
          <p:cNvPr id="17" name="文字方塊 16"/>
          <p:cNvSpPr txBox="1"/>
          <p:nvPr/>
        </p:nvSpPr>
        <p:spPr>
          <a:xfrm>
            <a:off x="4832300" y="3575405"/>
            <a:ext cx="1013330" cy="584775"/>
          </a:xfrm>
          <a:prstGeom prst="rect">
            <a:avLst/>
          </a:prstGeom>
          <a:noFill/>
        </p:spPr>
        <p:txBody>
          <a:bodyPr wrap="square" rtlCol="0">
            <a:spAutoFit/>
          </a:bodyPr>
          <a:lstStyle/>
          <a:p>
            <a:r>
              <a:rPr lang="zh-TW" altLang="en-US" sz="3200" dirty="0">
                <a:solidFill>
                  <a:srgbClr val="37474F"/>
                </a:solidFill>
              </a:rPr>
              <a:t>胞蚴</a:t>
            </a:r>
            <a:endParaRPr lang="zh-TW" altLang="en-US" sz="3200" dirty="0">
              <a:solidFill>
                <a:srgbClr val="37474F"/>
              </a:solidFill>
            </a:endParaRPr>
          </a:p>
        </p:txBody>
      </p:sp>
      <p:sp>
        <p:nvSpPr>
          <p:cNvPr id="18" name="文字方塊 17"/>
          <p:cNvSpPr txBox="1"/>
          <p:nvPr/>
        </p:nvSpPr>
        <p:spPr>
          <a:xfrm>
            <a:off x="5258155" y="5062231"/>
            <a:ext cx="1013330" cy="584775"/>
          </a:xfrm>
          <a:prstGeom prst="rect">
            <a:avLst/>
          </a:prstGeom>
          <a:noFill/>
        </p:spPr>
        <p:txBody>
          <a:bodyPr wrap="square" rtlCol="0">
            <a:spAutoFit/>
          </a:bodyPr>
          <a:lstStyle/>
          <a:p>
            <a:r>
              <a:rPr lang="zh-TW" altLang="en-US" sz="3200" dirty="0">
                <a:solidFill>
                  <a:srgbClr val="37474F"/>
                </a:solidFill>
              </a:rPr>
              <a:t>毛</a:t>
            </a:r>
            <a:r>
              <a:rPr lang="zh-TW" altLang="en-US" sz="3200" dirty="0">
                <a:solidFill>
                  <a:srgbClr val="37474F"/>
                </a:solidFill>
              </a:rPr>
              <a:t>蚴</a:t>
            </a:r>
            <a:endParaRPr lang="zh-TW" altLang="en-US" sz="3200" dirty="0">
              <a:solidFill>
                <a:srgbClr val="37474F"/>
              </a:solidFill>
            </a:endParaRPr>
          </a:p>
        </p:txBody>
      </p:sp>
      <p:sp>
        <p:nvSpPr>
          <p:cNvPr id="19" name="文字方塊 18"/>
          <p:cNvSpPr txBox="1"/>
          <p:nvPr/>
        </p:nvSpPr>
        <p:spPr>
          <a:xfrm>
            <a:off x="10215538" y="2396004"/>
            <a:ext cx="1013330" cy="584775"/>
          </a:xfrm>
          <a:prstGeom prst="rect">
            <a:avLst/>
          </a:prstGeom>
          <a:noFill/>
        </p:spPr>
        <p:txBody>
          <a:bodyPr wrap="square" rtlCol="0">
            <a:spAutoFit/>
          </a:bodyPr>
          <a:lstStyle/>
          <a:p>
            <a:r>
              <a:rPr lang="zh-TW" altLang="en-US" sz="3200" dirty="0">
                <a:solidFill>
                  <a:srgbClr val="37474F"/>
                </a:solidFill>
              </a:rPr>
              <a:t>童</a:t>
            </a:r>
            <a:r>
              <a:rPr lang="zh-TW" altLang="en-US" sz="3200" dirty="0">
                <a:solidFill>
                  <a:srgbClr val="37474F"/>
                </a:solidFill>
              </a:rPr>
              <a:t>蟲</a:t>
            </a:r>
          </a:p>
        </p:txBody>
      </p:sp>
      <p:sp>
        <p:nvSpPr>
          <p:cNvPr id="20" name="文字方塊 19"/>
          <p:cNvSpPr txBox="1"/>
          <p:nvPr/>
        </p:nvSpPr>
        <p:spPr>
          <a:xfrm>
            <a:off x="10738802" y="3698596"/>
            <a:ext cx="1013330" cy="584775"/>
          </a:xfrm>
          <a:prstGeom prst="rect">
            <a:avLst/>
          </a:prstGeom>
          <a:noFill/>
        </p:spPr>
        <p:txBody>
          <a:bodyPr wrap="square" rtlCol="0">
            <a:spAutoFit/>
          </a:bodyPr>
          <a:lstStyle/>
          <a:p>
            <a:r>
              <a:rPr lang="zh-TW" altLang="en-US" sz="3200" dirty="0">
                <a:solidFill>
                  <a:srgbClr val="37474F"/>
                </a:solidFill>
              </a:rPr>
              <a:t>成蟲</a:t>
            </a:r>
            <a:endParaRPr lang="zh-TW" altLang="en-US" sz="3200" dirty="0">
              <a:solidFill>
                <a:srgbClr val="37474F"/>
              </a:solidFill>
            </a:endParaRPr>
          </a:p>
        </p:txBody>
      </p:sp>
      <p:sp>
        <p:nvSpPr>
          <p:cNvPr id="21" name="文字方塊 20"/>
          <p:cNvSpPr txBox="1"/>
          <p:nvPr/>
        </p:nvSpPr>
        <p:spPr>
          <a:xfrm>
            <a:off x="10461580" y="5087652"/>
            <a:ext cx="1013330" cy="584775"/>
          </a:xfrm>
          <a:prstGeom prst="rect">
            <a:avLst/>
          </a:prstGeom>
          <a:noFill/>
        </p:spPr>
        <p:txBody>
          <a:bodyPr wrap="square" rtlCol="0">
            <a:spAutoFit/>
          </a:bodyPr>
          <a:lstStyle/>
          <a:p>
            <a:r>
              <a:rPr lang="zh-TW" altLang="en-US" sz="3200" dirty="0">
                <a:solidFill>
                  <a:srgbClr val="37474F"/>
                </a:solidFill>
              </a:rPr>
              <a:t>蟲卵</a:t>
            </a:r>
            <a:endParaRPr lang="zh-TW" altLang="en-US" sz="3200" dirty="0">
              <a:solidFill>
                <a:srgbClr val="37474F"/>
              </a:solidFill>
            </a:endParaRPr>
          </a:p>
        </p:txBody>
      </p:sp>
    </p:spTree>
    <p:extLst>
      <p:ext uri="{BB962C8B-B14F-4D97-AF65-F5344CB8AC3E}">
        <p14:creationId xmlns:p14="http://schemas.microsoft.com/office/powerpoint/2010/main" val="187077197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2050400" y="202323"/>
            <a:ext cx="9170373" cy="763600"/>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latin typeface="PMingLiu"/>
                <a:ea typeface="PMingLiu"/>
              </a:rPr>
              <a:t>參考資料</a:t>
            </a:r>
            <a:endParaRPr sz="5900" dirty="0">
              <a:solidFill>
                <a:schemeClr val="bg1">
                  <a:lumMod val="50000"/>
                </a:schemeClr>
              </a:solidFill>
              <a:latin typeface="PMingLiu"/>
              <a:ea typeface="PMingLiu"/>
            </a:endParaRPr>
          </a:p>
        </p:txBody>
      </p:sp>
      <p:sp>
        <p:nvSpPr>
          <p:cNvPr id="244" name="Google Shape;244;p30"/>
          <p:cNvSpPr txBox="1">
            <a:spLocks noGrp="1"/>
          </p:cNvSpPr>
          <p:nvPr>
            <p:ph type="body" idx="1"/>
          </p:nvPr>
        </p:nvSpPr>
        <p:spPr>
          <a:xfrm>
            <a:off x="1377627" y="1508501"/>
            <a:ext cx="9843147" cy="3588720"/>
          </a:xfrm>
          <a:prstGeom prst="rect">
            <a:avLst/>
          </a:prstGeom>
        </p:spPr>
        <p:txBody>
          <a:bodyPr spcFirstLastPara="1" wrap="square" lIns="121900" tIns="121900" rIns="121900" bIns="121900" anchor="t" anchorCtr="0">
            <a:noAutofit/>
          </a:bodyPr>
          <a:lstStyle/>
          <a:p>
            <a:pPr marL="0" indent="0">
              <a:lnSpc>
                <a:spcPct val="100000"/>
              </a:lnSpc>
              <a:spcBef>
                <a:spcPts val="1600"/>
              </a:spcBef>
              <a:buNone/>
            </a:pPr>
            <a:r>
              <a:rPr lang="zh-TW" dirty="0">
                <a:solidFill>
                  <a:schemeClr val="bg1">
                    <a:lumMod val="50000"/>
                  </a:schemeClr>
                </a:solidFill>
                <a:latin typeface="PMingLiu"/>
                <a:ea typeface="PMingLiu"/>
                <a:cs typeface="PMingLiu"/>
                <a:sym typeface="PMingLiu"/>
              </a:rPr>
              <a:t>1.NucView Caspase 3 Assay Kit  .Retrieved from</a:t>
            </a:r>
            <a:endParaRPr lang="en-US" altLang="zh-TW" dirty="0">
              <a:solidFill>
                <a:schemeClr val="bg1">
                  <a:lumMod val="50000"/>
                </a:schemeClr>
              </a:solidFill>
              <a:latin typeface="PMingLiu"/>
              <a:ea typeface="PMingLiu"/>
              <a:cs typeface="PMingLiu"/>
              <a:sym typeface="PMingLiu"/>
            </a:endParaRPr>
          </a:p>
          <a:p>
            <a:pPr marL="0" indent="0">
              <a:lnSpc>
                <a:spcPct val="100000"/>
              </a:lnSpc>
              <a:spcBef>
                <a:spcPts val="1600"/>
              </a:spcBef>
              <a:buNone/>
            </a:pPr>
            <a:r>
              <a:rPr lang="en-US" altLang="zh-TW" sz="1900" u="sng" dirty="0">
                <a:solidFill>
                  <a:schemeClr val="bg1">
                    <a:lumMod val="50000"/>
                  </a:schemeClr>
                </a:solidFill>
                <a:latin typeface="PMingLiu"/>
                <a:ea typeface="PMingLiu"/>
                <a:cs typeface="PMingLiu"/>
                <a:sym typeface="PMingLiu"/>
                <a:hlinkClick r:id="rId4">
                  <a:extLst>
                    <a:ext uri="{A12FA001-AC4F-418D-AE19-62706E023703}">
                      <ahyp:hlinkClr xmlns="" xmlns:ahyp="http://schemas.microsoft.com/office/drawing/2018/hyperlinkcolor" val="tx"/>
                    </a:ext>
                  </a:extLst>
                </a:hlinkClick>
              </a:rPr>
              <a:t>https://biotium.com/technology/nucview-caspase-3-substrates/</a:t>
            </a:r>
            <a:endParaRPr sz="1900" dirty="0">
              <a:solidFill>
                <a:schemeClr val="bg1">
                  <a:lumMod val="50000"/>
                </a:schemeClr>
              </a:solidFill>
              <a:latin typeface="PMingLiu"/>
              <a:ea typeface="PMingLiu"/>
              <a:cs typeface="PMingLiu"/>
              <a:sym typeface="PMingLiu"/>
            </a:endParaRPr>
          </a:p>
          <a:p>
            <a:pPr marL="0" indent="0">
              <a:lnSpc>
                <a:spcPct val="100000"/>
              </a:lnSpc>
              <a:spcBef>
                <a:spcPts val="1600"/>
              </a:spcBef>
              <a:buNone/>
            </a:pPr>
            <a:r>
              <a:rPr lang="zh-TW" dirty="0">
                <a:solidFill>
                  <a:schemeClr val="bg1">
                    <a:lumMod val="50000"/>
                  </a:schemeClr>
                </a:solidFill>
                <a:latin typeface="PMingLiu"/>
                <a:ea typeface="PMingLiu"/>
                <a:cs typeface="PMingLiu"/>
                <a:sym typeface="PMingLiu"/>
              </a:rPr>
              <a:t>2.ATCC</a:t>
            </a:r>
            <a:r>
              <a:rPr lang="zh-TW" dirty="0">
                <a:solidFill>
                  <a:schemeClr val="bg1">
                    <a:lumMod val="50000"/>
                  </a:schemeClr>
                </a:solidFill>
                <a:latin typeface="Arial"/>
                <a:ea typeface="Arial"/>
                <a:cs typeface="Arial"/>
                <a:sym typeface="Arial"/>
              </a:rPr>
              <a:t>:</a:t>
            </a:r>
            <a:r>
              <a:rPr lang="zh-TW" dirty="0">
                <a:solidFill>
                  <a:schemeClr val="bg1">
                    <a:lumMod val="50000"/>
                  </a:schemeClr>
                </a:solidFill>
                <a:latin typeface="PMingLiu"/>
                <a:ea typeface="PMingLiu"/>
                <a:cs typeface="PMingLiu"/>
                <a:sym typeface="PMingLiu"/>
              </a:rPr>
              <a:t> The Global Bioresource Center . Retrieved from </a:t>
            </a:r>
            <a:endParaRPr dirty="0">
              <a:solidFill>
                <a:schemeClr val="bg1">
                  <a:lumMod val="50000"/>
                </a:schemeClr>
              </a:solidFill>
              <a:latin typeface="PMingLiu"/>
              <a:ea typeface="PMingLiu"/>
              <a:cs typeface="PMingLiu"/>
              <a:sym typeface="PMingLiu"/>
            </a:endParaRPr>
          </a:p>
          <a:p>
            <a:pPr marL="0" indent="0">
              <a:lnSpc>
                <a:spcPct val="100000"/>
              </a:lnSpc>
              <a:spcBef>
                <a:spcPts val="1600"/>
              </a:spcBef>
              <a:buNone/>
            </a:pPr>
            <a:r>
              <a:rPr lang="en-US" altLang="zh-TW" sz="1900" u="sng" dirty="0">
                <a:solidFill>
                  <a:schemeClr val="bg1">
                    <a:lumMod val="50000"/>
                  </a:schemeClr>
                </a:solidFill>
                <a:latin typeface="PMingLiu"/>
                <a:ea typeface="PMingLiu"/>
                <a:cs typeface="PMingLiu"/>
                <a:sym typeface="PMingLiu"/>
                <a:hlinkClick r:id="rId5">
                  <a:extLst>
                    <a:ext uri="{A12FA001-AC4F-418D-AE19-62706E023703}">
                      <ahyp:hlinkClr xmlns="" xmlns:ahyp="http://schemas.microsoft.com/office/drawing/2018/hyperlinkcolor" val="tx"/>
                    </a:ext>
                  </a:extLst>
                </a:hlinkClick>
              </a:rPr>
              <a:t>https://www.atcc.org/</a:t>
            </a:r>
            <a:endParaRPr sz="1900" dirty="0">
              <a:solidFill>
                <a:schemeClr val="bg1">
                  <a:lumMod val="50000"/>
                </a:schemeClr>
              </a:solidFill>
              <a:latin typeface="PMingLiu"/>
              <a:ea typeface="PMingLiu"/>
              <a:cs typeface="PMingLiu"/>
              <a:sym typeface="PMingLiu"/>
            </a:endParaRPr>
          </a:p>
          <a:p>
            <a:pPr marL="0" indent="0">
              <a:spcBef>
                <a:spcPts val="1600"/>
              </a:spcBef>
              <a:buNone/>
            </a:pPr>
            <a:r>
              <a:rPr lang="en-US" altLang="zh-TW" sz="2100" dirty="0">
                <a:solidFill>
                  <a:schemeClr val="bg1">
                    <a:lumMod val="50000"/>
                  </a:schemeClr>
                </a:solidFill>
                <a:latin typeface="PMingLiu"/>
                <a:ea typeface="PMingLiu"/>
                <a:sym typeface="Arial"/>
              </a:rPr>
              <a:t>3.Kang-Yun Lee,Yi-Lin Lee,Ming-Hsiu Chiang,Hung-Yang Wang,Chong-Yu Chen,Chang-Hong Lin, Ying-Chou Chen, Chia-Kwung Fan, Po-Ching Cheng . (2020)Schistosoma soluble egg antigens suppress LPS-induced inflammation in human lung cells by modulation of JAK/STAT1 signaling Journal of Microbiology, Immunology and Infection .</a:t>
            </a:r>
            <a:r>
              <a:rPr lang="zh-TW" altLang="en-US" sz="2100" dirty="0">
                <a:solidFill>
                  <a:schemeClr val="bg1">
                    <a:lumMod val="50000"/>
                  </a:schemeClr>
                </a:solidFill>
                <a:latin typeface="PMingLiu"/>
                <a:ea typeface="PMingLiu"/>
                <a:sym typeface="Arial"/>
              </a:rPr>
              <a:t> </a:t>
            </a:r>
            <a:r>
              <a:rPr lang="en-US" altLang="zh-TW" sz="2100" dirty="0">
                <a:solidFill>
                  <a:schemeClr val="bg1">
                    <a:lumMod val="50000"/>
                  </a:schemeClr>
                </a:solidFill>
                <a:latin typeface="PMingLiu"/>
                <a:ea typeface="PMingLiu"/>
                <a:sym typeface="Arial"/>
              </a:rPr>
              <a:t>Journal of Microbiology, Immunology and Infection .</a:t>
            </a:r>
            <a:endParaRPr sz="2100" dirty="0">
              <a:solidFill>
                <a:schemeClr val="bg1">
                  <a:lumMod val="50000"/>
                </a:schemeClr>
              </a:solidFill>
              <a:latin typeface="PMingLiu"/>
              <a:ea typeface="PMingLiu"/>
              <a:sym typeface="PMingLiu"/>
            </a:endParaRPr>
          </a:p>
          <a:p>
            <a:pPr marL="0" indent="0">
              <a:lnSpc>
                <a:spcPct val="150000"/>
              </a:lnSpc>
              <a:spcBef>
                <a:spcPts val="2133"/>
              </a:spcBef>
              <a:spcAft>
                <a:spcPts val="1600"/>
              </a:spcAft>
              <a:buNone/>
            </a:pPr>
            <a:endParaRPr sz="1900" dirty="0">
              <a:solidFill>
                <a:schemeClr val="bg1"/>
              </a:solidFill>
            </a:endParaRPr>
          </a:p>
        </p:txBody>
      </p:sp>
    </p:spTree>
    <p:extLst>
      <p:ext uri="{BB962C8B-B14F-4D97-AF65-F5344CB8AC3E}">
        <p14:creationId xmlns:p14="http://schemas.microsoft.com/office/powerpoint/2010/main" val="1713428981"/>
      </p:ext>
    </p:extLst>
  </p:cSld>
  <p:clrMapOvr>
    <a:masterClrMapping/>
  </p:clrMapOvr>
  <p:transition spd="slow">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2055310" y="271021"/>
            <a:ext cx="11360800" cy="763600"/>
          </a:xfrm>
          <a:prstGeom prst="rect">
            <a:avLst/>
          </a:prstGeom>
        </p:spPr>
        <p:txBody>
          <a:bodyPr spcFirstLastPara="1" wrap="square" lIns="121900" tIns="121900" rIns="121900" bIns="121900" anchor="t" anchorCtr="0">
            <a:noAutofit/>
          </a:bodyPr>
          <a:lstStyle/>
          <a:p>
            <a:r>
              <a:rPr lang="zh-TW" altLang="en-US" sz="5900" dirty="0">
                <a:solidFill>
                  <a:schemeClr val="bg1">
                    <a:lumMod val="50000"/>
                  </a:schemeClr>
                </a:solidFill>
                <a:latin typeface="+mj-ea"/>
                <a:ea typeface="+mj-ea"/>
              </a:rPr>
              <a:t>致謝</a:t>
            </a:r>
            <a:endParaRPr sz="5900" dirty="0">
              <a:solidFill>
                <a:schemeClr val="bg1">
                  <a:lumMod val="50000"/>
                </a:schemeClr>
              </a:solidFill>
              <a:latin typeface="+mj-ea"/>
              <a:ea typeface="+mj-ea"/>
            </a:endParaRPr>
          </a:p>
        </p:txBody>
      </p:sp>
      <p:sp>
        <p:nvSpPr>
          <p:cNvPr id="250" name="Google Shape;250;p31"/>
          <p:cNvSpPr txBox="1">
            <a:spLocks noGrp="1"/>
          </p:cNvSpPr>
          <p:nvPr>
            <p:ph type="body" idx="1"/>
          </p:nvPr>
        </p:nvSpPr>
        <p:spPr>
          <a:xfrm>
            <a:off x="1210133" y="1626681"/>
            <a:ext cx="3153652" cy="4555200"/>
          </a:xfrm>
          <a:prstGeom prst="rect">
            <a:avLst/>
          </a:prstGeom>
        </p:spPr>
        <p:txBody>
          <a:bodyPr spcFirstLastPara="1" wrap="square" lIns="121900" tIns="121900" rIns="121900" bIns="121900" anchor="t" anchorCtr="0">
            <a:noAutofit/>
          </a:bodyPr>
          <a:lstStyle/>
          <a:p>
            <a:pPr marL="0" indent="0">
              <a:lnSpc>
                <a:spcPct val="100000"/>
              </a:lnSpc>
              <a:buClr>
                <a:schemeClr val="dk1"/>
              </a:buClr>
              <a:buSzPts val="3000"/>
              <a:buNone/>
            </a:pPr>
            <a:r>
              <a:rPr lang="zh-TW" altLang="en-US" sz="3700" dirty="0">
                <a:solidFill>
                  <a:schemeClr val="bg1">
                    <a:lumMod val="50000"/>
                  </a:schemeClr>
                </a:solidFill>
                <a:latin typeface="+mj-ea"/>
                <a:ea typeface="+mj-ea"/>
                <a:sym typeface="Oswald"/>
              </a:rPr>
              <a:t>鄭柏青教授</a:t>
            </a:r>
            <a:endParaRPr sz="3700" dirty="0">
              <a:solidFill>
                <a:schemeClr val="bg1">
                  <a:lumMod val="50000"/>
                </a:schemeClr>
              </a:solidFill>
              <a:latin typeface="+mj-ea"/>
              <a:ea typeface="+mj-ea"/>
              <a:sym typeface="Oswald"/>
            </a:endParaRPr>
          </a:p>
          <a:p>
            <a:pPr marL="0" indent="0">
              <a:lnSpc>
                <a:spcPct val="100000"/>
              </a:lnSpc>
              <a:buClr>
                <a:schemeClr val="dk1"/>
              </a:buClr>
              <a:buSzPts val="3000"/>
              <a:buNone/>
            </a:pPr>
            <a:r>
              <a:rPr lang="zh-TW" altLang="en-US" sz="3700" dirty="0">
                <a:solidFill>
                  <a:schemeClr val="bg1">
                    <a:lumMod val="50000"/>
                  </a:schemeClr>
                </a:solidFill>
                <a:latin typeface="+mj-ea"/>
                <a:ea typeface="+mj-ea"/>
                <a:sym typeface="Oswald"/>
              </a:rPr>
              <a:t>范家堃教授</a:t>
            </a:r>
            <a:endParaRPr sz="3700" dirty="0">
              <a:solidFill>
                <a:schemeClr val="bg1">
                  <a:lumMod val="50000"/>
                </a:schemeClr>
              </a:solidFill>
              <a:latin typeface="+mj-ea"/>
              <a:ea typeface="+mj-ea"/>
              <a:sym typeface="Oswald"/>
            </a:endParaRPr>
          </a:p>
          <a:p>
            <a:pPr marL="0" indent="0">
              <a:lnSpc>
                <a:spcPct val="100000"/>
              </a:lnSpc>
              <a:buClr>
                <a:schemeClr val="dk1"/>
              </a:buClr>
              <a:buSzPts val="3000"/>
              <a:buNone/>
            </a:pPr>
            <a:r>
              <a:rPr lang="zh-TW" altLang="en-US" sz="3700" dirty="0">
                <a:solidFill>
                  <a:schemeClr val="bg1">
                    <a:lumMod val="50000"/>
                  </a:schemeClr>
                </a:solidFill>
                <a:latin typeface="+mj-ea"/>
                <a:ea typeface="+mj-ea"/>
                <a:sym typeface="Oswald"/>
              </a:rPr>
              <a:t>王浤洋學長</a:t>
            </a:r>
            <a:endParaRPr sz="3700" dirty="0">
              <a:solidFill>
                <a:schemeClr val="bg1">
                  <a:lumMod val="50000"/>
                </a:schemeClr>
              </a:solidFill>
              <a:latin typeface="+mj-ea"/>
              <a:ea typeface="+mj-ea"/>
              <a:sym typeface="Oswald"/>
            </a:endParaRPr>
          </a:p>
          <a:p>
            <a:pPr marL="0" indent="0">
              <a:lnSpc>
                <a:spcPct val="100000"/>
              </a:lnSpc>
              <a:buClr>
                <a:schemeClr val="dk1"/>
              </a:buClr>
              <a:buSzPts val="3000"/>
              <a:buNone/>
            </a:pPr>
            <a:r>
              <a:rPr lang="zh-TW" altLang="en-US" sz="3700" dirty="0">
                <a:solidFill>
                  <a:schemeClr val="bg1">
                    <a:lumMod val="50000"/>
                  </a:schemeClr>
                </a:solidFill>
                <a:latin typeface="+mj-ea"/>
                <a:ea typeface="+mj-ea"/>
                <a:sym typeface="Oswald"/>
              </a:rPr>
              <a:t>劉昕恬學姊</a:t>
            </a:r>
            <a:endParaRPr sz="3700" dirty="0">
              <a:solidFill>
                <a:schemeClr val="bg1">
                  <a:lumMod val="50000"/>
                </a:schemeClr>
              </a:solidFill>
              <a:latin typeface="+mj-ea"/>
              <a:ea typeface="+mj-ea"/>
              <a:sym typeface="Oswald"/>
            </a:endParaRPr>
          </a:p>
          <a:p>
            <a:pPr marL="0" indent="0">
              <a:lnSpc>
                <a:spcPct val="100000"/>
              </a:lnSpc>
              <a:buClr>
                <a:schemeClr val="dk1"/>
              </a:buClr>
              <a:buSzPts val="3000"/>
              <a:buNone/>
            </a:pPr>
            <a:r>
              <a:rPr lang="zh-TW" altLang="en-US" sz="3700" dirty="0">
                <a:solidFill>
                  <a:schemeClr val="bg1">
                    <a:lumMod val="50000"/>
                  </a:schemeClr>
                </a:solidFill>
                <a:latin typeface="+mj-ea"/>
                <a:ea typeface="+mj-ea"/>
                <a:sym typeface="Times New Roman"/>
              </a:rPr>
              <a:t>周嘉玫技術員</a:t>
            </a:r>
            <a:endParaRPr lang="en-US" altLang="zh-TW" sz="3700" dirty="0">
              <a:solidFill>
                <a:schemeClr val="bg1">
                  <a:lumMod val="50000"/>
                </a:schemeClr>
              </a:solidFill>
              <a:latin typeface="+mj-ea"/>
              <a:ea typeface="+mj-ea"/>
              <a:sym typeface="Times New Roman"/>
            </a:endParaRPr>
          </a:p>
          <a:p>
            <a:pPr marL="0" indent="0">
              <a:lnSpc>
                <a:spcPct val="100000"/>
              </a:lnSpc>
              <a:buClr>
                <a:schemeClr val="dk1"/>
              </a:buClr>
              <a:buSzPts val="3000"/>
              <a:buNone/>
            </a:pPr>
            <a:r>
              <a:rPr lang="zh-TW" altLang="en-US" sz="3700" dirty="0">
                <a:solidFill>
                  <a:schemeClr val="bg1">
                    <a:lumMod val="50000"/>
                  </a:schemeClr>
                </a:solidFill>
                <a:latin typeface="+mj-ea"/>
                <a:ea typeface="+mj-ea"/>
                <a:sym typeface="Times New Roman"/>
              </a:rPr>
              <a:t>劉玉山老師</a:t>
            </a:r>
            <a:endParaRPr lang="en-US" altLang="zh-TW" sz="3700" dirty="0">
              <a:solidFill>
                <a:schemeClr val="bg1">
                  <a:lumMod val="50000"/>
                </a:schemeClr>
              </a:solidFill>
              <a:latin typeface="+mj-ea"/>
              <a:ea typeface="+mj-ea"/>
              <a:sym typeface="Times New Roman"/>
            </a:endParaRPr>
          </a:p>
          <a:p>
            <a:pPr marL="0" indent="0">
              <a:lnSpc>
                <a:spcPct val="100000"/>
              </a:lnSpc>
              <a:buClr>
                <a:schemeClr val="dk1"/>
              </a:buClr>
              <a:buSzPts val="3000"/>
              <a:buNone/>
            </a:pPr>
            <a:endParaRPr sz="3700" dirty="0">
              <a:solidFill>
                <a:schemeClr val="bg1"/>
              </a:solidFill>
              <a:latin typeface="+mj-ea"/>
              <a:ea typeface="+mj-ea"/>
              <a:sym typeface="Times New Roman"/>
            </a:endParaRPr>
          </a:p>
          <a:p>
            <a:pPr marL="0" indent="0">
              <a:spcBef>
                <a:spcPts val="2133"/>
              </a:spcBef>
              <a:buNone/>
            </a:pPr>
            <a:endParaRPr dirty="0">
              <a:solidFill>
                <a:srgbClr val="FFFFFF"/>
              </a:solidFill>
              <a:highlight>
                <a:schemeClr val="lt1"/>
              </a:highlight>
              <a:latin typeface="Times New Roman"/>
              <a:ea typeface="Times New Roman"/>
              <a:cs typeface="Times New Roman"/>
              <a:sym typeface="Times New Roman"/>
            </a:endParaRPr>
          </a:p>
          <a:p>
            <a:pPr marL="0" indent="0">
              <a:spcBef>
                <a:spcPts val="2133"/>
              </a:spcBef>
              <a:spcAft>
                <a:spcPts val="2133"/>
              </a:spcAft>
              <a:buNone/>
            </a:pPr>
            <a:endParaRPr dirty="0"/>
          </a:p>
        </p:txBody>
      </p:sp>
    </p:spTree>
    <p:extLst>
      <p:ext uri="{BB962C8B-B14F-4D97-AF65-F5344CB8AC3E}">
        <p14:creationId xmlns:p14="http://schemas.microsoft.com/office/powerpoint/2010/main" val="40182213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9"/>
        <p:cNvGrpSpPr/>
        <p:nvPr/>
      </p:nvGrpSpPr>
      <p:grpSpPr>
        <a:xfrm>
          <a:off x="0" y="0"/>
          <a:ext cx="0" cy="0"/>
          <a:chOff x="0" y="0"/>
          <a:chExt cx="0" cy="0"/>
        </a:xfrm>
      </p:grpSpPr>
      <p:sp>
        <p:nvSpPr>
          <p:cNvPr id="86" name="矩形 85">
            <a:extLst>
              <a:ext uri="{FF2B5EF4-FFF2-40B4-BE49-F238E27FC236}">
                <a16:creationId xmlns="" xmlns:a16="http://schemas.microsoft.com/office/drawing/2014/main" id="{F9DFE8A6-4358-4583-82E8-2866969079FF}"/>
              </a:ext>
            </a:extLst>
          </p:cNvPr>
          <p:cNvSpPr/>
          <p:nvPr/>
        </p:nvSpPr>
        <p:spPr>
          <a:xfrm>
            <a:off x="0" y="0"/>
            <a:ext cx="12192000" cy="6901267"/>
          </a:xfrm>
          <a:prstGeom prst="rect">
            <a:avLst/>
          </a:prstGeom>
          <a:solidFill>
            <a:srgbClr val="009AF0"/>
          </a:solidFill>
          <a:ln>
            <a:solidFill>
              <a:srgbClr val="009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37474F"/>
              </a:solidFill>
            </a:endParaRPr>
          </a:p>
        </p:txBody>
      </p:sp>
      <p:grpSp>
        <p:nvGrpSpPr>
          <p:cNvPr id="80" name="Google Shape;80;p16"/>
          <p:cNvGrpSpPr/>
          <p:nvPr/>
        </p:nvGrpSpPr>
        <p:grpSpPr>
          <a:xfrm rot="616142">
            <a:off x="1083631" y="1669305"/>
            <a:ext cx="1522563" cy="1166593"/>
            <a:chOff x="6209375" y="1561650"/>
            <a:chExt cx="2230800" cy="1846800"/>
          </a:xfrm>
        </p:grpSpPr>
        <p:sp>
          <p:nvSpPr>
            <p:cNvPr id="81" name="Google Shape;81;p16"/>
            <p:cNvSpPr/>
            <p:nvPr/>
          </p:nvSpPr>
          <p:spPr>
            <a:xfrm>
              <a:off x="6209375" y="1561650"/>
              <a:ext cx="2230800" cy="1846800"/>
            </a:xfrm>
            <a:prstGeom prst="wedgeEllipseCallout">
              <a:avLst>
                <a:gd name="adj1" fmla="val -51112"/>
                <a:gd name="adj2" fmla="val 60237"/>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82" name="Google Shape;82;p16"/>
            <p:cNvSpPr/>
            <p:nvPr/>
          </p:nvSpPr>
          <p:spPr>
            <a:xfrm>
              <a:off x="6341873" y="1668638"/>
              <a:ext cx="1995601" cy="1635899"/>
            </a:xfrm>
            <a:prstGeom prst="ellipse">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dirty="0">
                <a:solidFill>
                  <a:srgbClr val="FFFFFF"/>
                </a:solidFill>
              </a:endParaRPr>
            </a:p>
          </p:txBody>
        </p:sp>
      </p:grpSp>
      <p:sp>
        <p:nvSpPr>
          <p:cNvPr id="87" name="箭號: 向右 86">
            <a:extLst>
              <a:ext uri="{FF2B5EF4-FFF2-40B4-BE49-F238E27FC236}">
                <a16:creationId xmlns="" xmlns:a16="http://schemas.microsoft.com/office/drawing/2014/main" id="{CE9B1242-AC8C-4E3A-AFC8-E31BA504D5A9}"/>
              </a:ext>
            </a:extLst>
          </p:cNvPr>
          <p:cNvSpPr/>
          <p:nvPr/>
        </p:nvSpPr>
        <p:spPr>
          <a:xfrm rot="17877929">
            <a:off x="1404558" y="2948458"/>
            <a:ext cx="1028369" cy="805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nvGrpSpPr>
          <p:cNvPr id="58" name="群組 57">
            <a:extLst>
              <a:ext uri="{FF2B5EF4-FFF2-40B4-BE49-F238E27FC236}">
                <a16:creationId xmlns="" xmlns:a16="http://schemas.microsoft.com/office/drawing/2014/main" id="{DCC2279E-F942-49CD-BC4B-155920FB3D63}"/>
              </a:ext>
            </a:extLst>
          </p:cNvPr>
          <p:cNvGrpSpPr/>
          <p:nvPr/>
        </p:nvGrpSpPr>
        <p:grpSpPr>
          <a:xfrm rot="5125917">
            <a:off x="1773367" y="635323"/>
            <a:ext cx="1523916" cy="2007149"/>
            <a:chOff x="2015811" y="614801"/>
            <a:chExt cx="3710691" cy="3991638"/>
          </a:xfrm>
        </p:grpSpPr>
        <p:grpSp>
          <p:nvGrpSpPr>
            <p:cNvPr id="59" name="群組 58">
              <a:extLst>
                <a:ext uri="{FF2B5EF4-FFF2-40B4-BE49-F238E27FC236}">
                  <a16:creationId xmlns="" xmlns:a16="http://schemas.microsoft.com/office/drawing/2014/main" id="{367F7359-A0D4-4FA7-BEA1-00CE6634AAF6}"/>
                </a:ext>
              </a:extLst>
            </p:cNvPr>
            <p:cNvGrpSpPr/>
            <p:nvPr/>
          </p:nvGrpSpPr>
          <p:grpSpPr>
            <a:xfrm>
              <a:off x="2015811" y="614801"/>
              <a:ext cx="3710691" cy="3900912"/>
              <a:chOff x="3063561" y="1443476"/>
              <a:chExt cx="3710691" cy="3900912"/>
            </a:xfrm>
          </p:grpSpPr>
          <p:sp>
            <p:nvSpPr>
              <p:cNvPr id="63" name="弧形 62">
                <a:extLst>
                  <a:ext uri="{FF2B5EF4-FFF2-40B4-BE49-F238E27FC236}">
                    <a16:creationId xmlns="" xmlns:a16="http://schemas.microsoft.com/office/drawing/2014/main" id="{A52F3900-CFBA-46AB-A141-DE748C337EEB}"/>
                  </a:ext>
                </a:extLst>
              </p:cNvPr>
              <p:cNvSpPr/>
              <p:nvPr/>
            </p:nvSpPr>
            <p:spPr>
              <a:xfrm>
                <a:off x="5831277" y="2690282"/>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88" name="弧形 87">
                <a:extLst>
                  <a:ext uri="{FF2B5EF4-FFF2-40B4-BE49-F238E27FC236}">
                    <a16:creationId xmlns="" xmlns:a16="http://schemas.microsoft.com/office/drawing/2014/main" id="{1C84BDAC-615D-4B07-9EAD-693A450EF8BE}"/>
                  </a:ext>
                </a:extLst>
              </p:cNvPr>
              <p:cNvSpPr/>
              <p:nvPr/>
            </p:nvSpPr>
            <p:spPr>
              <a:xfrm rot="974876">
                <a:off x="5744528" y="3160342"/>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a:solidFill>
                    <a:srgbClr val="FFFFFF"/>
                  </a:solidFill>
                </a:endParaRPr>
              </a:p>
            </p:txBody>
          </p:sp>
          <p:grpSp>
            <p:nvGrpSpPr>
              <p:cNvPr id="89" name="群組 88">
                <a:extLst>
                  <a:ext uri="{FF2B5EF4-FFF2-40B4-BE49-F238E27FC236}">
                    <a16:creationId xmlns="" xmlns:a16="http://schemas.microsoft.com/office/drawing/2014/main" id="{0E37158E-CF06-4D60-A2FF-D60FA2BBF29B}"/>
                  </a:ext>
                </a:extLst>
              </p:cNvPr>
              <p:cNvGrpSpPr/>
              <p:nvPr/>
            </p:nvGrpSpPr>
            <p:grpSpPr>
              <a:xfrm>
                <a:off x="3063561" y="1443476"/>
                <a:ext cx="3501137" cy="3900912"/>
                <a:chOff x="3549336" y="1934014"/>
                <a:chExt cx="3501137" cy="3900912"/>
              </a:xfrm>
            </p:grpSpPr>
            <p:grpSp>
              <p:nvGrpSpPr>
                <p:cNvPr id="90" name="群組 89">
                  <a:extLst>
                    <a:ext uri="{FF2B5EF4-FFF2-40B4-BE49-F238E27FC236}">
                      <a16:creationId xmlns="" xmlns:a16="http://schemas.microsoft.com/office/drawing/2014/main" id="{4A1C5B93-C03F-4D67-A455-886BD66D9553}"/>
                    </a:ext>
                  </a:extLst>
                </p:cNvPr>
                <p:cNvGrpSpPr/>
                <p:nvPr/>
              </p:nvGrpSpPr>
              <p:grpSpPr>
                <a:xfrm rot="17027372">
                  <a:off x="3213013" y="2270337"/>
                  <a:ext cx="3900912" cy="3228265"/>
                  <a:chOff x="2761557" y="866775"/>
                  <a:chExt cx="3900912" cy="3228265"/>
                </a:xfrm>
              </p:grpSpPr>
              <p:sp>
                <p:nvSpPr>
                  <p:cNvPr id="97" name="橢圓 96">
                    <a:extLst>
                      <a:ext uri="{FF2B5EF4-FFF2-40B4-BE49-F238E27FC236}">
                        <a16:creationId xmlns="" xmlns:a16="http://schemas.microsoft.com/office/drawing/2014/main" id="{7E90843A-7CE8-4D41-9342-F9E8D28A2E43}"/>
                      </a:ext>
                    </a:extLst>
                  </p:cNvPr>
                  <p:cNvSpPr/>
                  <p:nvPr/>
                </p:nvSpPr>
                <p:spPr>
                  <a:xfrm rot="21022974">
                    <a:off x="3344915" y="1454817"/>
                    <a:ext cx="3270836" cy="264022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37474F"/>
                      </a:solidFill>
                    </a:endParaRPr>
                  </a:p>
                </p:txBody>
              </p:sp>
              <p:sp>
                <p:nvSpPr>
                  <p:cNvPr id="98" name="弧形 97">
                    <a:extLst>
                      <a:ext uri="{FF2B5EF4-FFF2-40B4-BE49-F238E27FC236}">
                        <a16:creationId xmlns="" xmlns:a16="http://schemas.microsoft.com/office/drawing/2014/main" id="{0620DF9E-C47C-4ED6-9F3F-6899AAFCC6FD}"/>
                      </a:ext>
                    </a:extLst>
                  </p:cNvPr>
                  <p:cNvSpPr/>
                  <p:nvPr/>
                </p:nvSpPr>
                <p:spPr>
                  <a:xfrm rot="2488224">
                    <a:off x="5400675" y="1133475"/>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99" name="弧形 98">
                    <a:extLst>
                      <a:ext uri="{FF2B5EF4-FFF2-40B4-BE49-F238E27FC236}">
                        <a16:creationId xmlns="" xmlns:a16="http://schemas.microsoft.com/office/drawing/2014/main" id="{FE668C80-3E4C-4A7C-B1D2-B68A8E0BE11C}"/>
                      </a:ext>
                    </a:extLst>
                  </p:cNvPr>
                  <p:cNvSpPr/>
                  <p:nvPr/>
                </p:nvSpPr>
                <p:spPr>
                  <a:xfrm rot="2488224">
                    <a:off x="4990532" y="866775"/>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a:solidFill>
                        <a:srgbClr val="FFFFFF"/>
                      </a:solidFill>
                    </a:endParaRPr>
                  </a:p>
                </p:txBody>
              </p:sp>
              <p:sp>
                <p:nvSpPr>
                  <p:cNvPr id="100" name="弧形 99">
                    <a:extLst>
                      <a:ext uri="{FF2B5EF4-FFF2-40B4-BE49-F238E27FC236}">
                        <a16:creationId xmlns="" xmlns:a16="http://schemas.microsoft.com/office/drawing/2014/main" id="{4F740892-E2AB-40A7-87D1-A32CE1483285}"/>
                      </a:ext>
                    </a:extLst>
                  </p:cNvPr>
                  <p:cNvSpPr/>
                  <p:nvPr/>
                </p:nvSpPr>
                <p:spPr>
                  <a:xfrm rot="1476324">
                    <a:off x="4567781" y="914923"/>
                    <a:ext cx="942975" cy="847725"/>
                  </a:xfrm>
                  <a:prstGeom prst="arc">
                    <a:avLst/>
                  </a:prstGeom>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solidFill>
                        <a:srgbClr val="FFFFFF"/>
                      </a:solidFill>
                    </a:endParaRPr>
                  </a:p>
                </p:txBody>
              </p:sp>
              <p:sp>
                <p:nvSpPr>
                  <p:cNvPr id="101" name="弧形 100">
                    <a:extLst>
                      <a:ext uri="{FF2B5EF4-FFF2-40B4-BE49-F238E27FC236}">
                        <a16:creationId xmlns="" xmlns:a16="http://schemas.microsoft.com/office/drawing/2014/main" id="{5E8CE1BC-0755-4BE4-ACF6-7516CEBE7841}"/>
                      </a:ext>
                    </a:extLst>
                  </p:cNvPr>
                  <p:cNvSpPr/>
                  <p:nvPr/>
                </p:nvSpPr>
                <p:spPr>
                  <a:xfrm rot="437542">
                    <a:off x="4120382" y="983921"/>
                    <a:ext cx="942975" cy="847725"/>
                  </a:xfrm>
                  <a:prstGeom prst="arc">
                    <a:avLst/>
                  </a:prstGeom>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dirty="0">
                      <a:solidFill>
                        <a:srgbClr val="FFFFFF"/>
                      </a:solidFill>
                    </a:endParaRPr>
                  </a:p>
                </p:txBody>
              </p:sp>
              <p:sp>
                <p:nvSpPr>
                  <p:cNvPr id="102" name="弧形 101">
                    <a:extLst>
                      <a:ext uri="{FF2B5EF4-FFF2-40B4-BE49-F238E27FC236}">
                        <a16:creationId xmlns="" xmlns:a16="http://schemas.microsoft.com/office/drawing/2014/main" id="{9FDA1D9A-2CA9-48A4-8E89-C69597D0AAAB}"/>
                      </a:ext>
                    </a:extLst>
                  </p:cNvPr>
                  <p:cNvSpPr/>
                  <p:nvPr/>
                </p:nvSpPr>
                <p:spPr>
                  <a:xfrm rot="279853">
                    <a:off x="3511049" y="1132106"/>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103" name="弧形 102">
                    <a:extLst>
                      <a:ext uri="{FF2B5EF4-FFF2-40B4-BE49-F238E27FC236}">
                        <a16:creationId xmlns="" xmlns:a16="http://schemas.microsoft.com/office/drawing/2014/main" id="{3A48F4D6-7722-4290-8FFE-03C52A51F069}"/>
                      </a:ext>
                    </a:extLst>
                  </p:cNvPr>
                  <p:cNvSpPr/>
                  <p:nvPr/>
                </p:nvSpPr>
                <p:spPr>
                  <a:xfrm>
                    <a:off x="3013152" y="1407783"/>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104" name="弧形 103">
                    <a:extLst>
                      <a:ext uri="{FF2B5EF4-FFF2-40B4-BE49-F238E27FC236}">
                        <a16:creationId xmlns="" xmlns:a16="http://schemas.microsoft.com/office/drawing/2014/main" id="{637828F5-8755-4EF4-834F-080D5A326440}"/>
                      </a:ext>
                    </a:extLst>
                  </p:cNvPr>
                  <p:cNvSpPr/>
                  <p:nvPr/>
                </p:nvSpPr>
                <p:spPr>
                  <a:xfrm rot="20436640">
                    <a:off x="2761557" y="1947680"/>
                    <a:ext cx="942974" cy="847724"/>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105" name="弧形 104">
                    <a:extLst>
                      <a:ext uri="{FF2B5EF4-FFF2-40B4-BE49-F238E27FC236}">
                        <a16:creationId xmlns="" xmlns:a16="http://schemas.microsoft.com/office/drawing/2014/main" id="{D098BBC2-AF16-438C-A9AF-343DEC0BD3D8}"/>
                      </a:ext>
                    </a:extLst>
                  </p:cNvPr>
                  <p:cNvSpPr/>
                  <p:nvPr/>
                </p:nvSpPr>
                <p:spPr>
                  <a:xfrm rot="2488224">
                    <a:off x="5163867" y="1012090"/>
                    <a:ext cx="1498602" cy="1441948"/>
                  </a:xfrm>
                  <a:prstGeom prst="arc">
                    <a:avLst>
                      <a:gd name="adj1" fmla="val 18387917"/>
                      <a:gd name="adj2" fmla="val 0"/>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grpSp>
            <p:sp>
              <p:nvSpPr>
                <p:cNvPr id="91" name="弧形 90">
                  <a:extLst>
                    <a:ext uri="{FF2B5EF4-FFF2-40B4-BE49-F238E27FC236}">
                      <a16:creationId xmlns="" xmlns:a16="http://schemas.microsoft.com/office/drawing/2014/main" id="{9ABBF920-3022-4557-8379-5F1F53B9B257}"/>
                    </a:ext>
                  </a:extLst>
                </p:cNvPr>
                <p:cNvSpPr/>
                <p:nvPr/>
              </p:nvSpPr>
              <p:spPr>
                <a:xfrm rot="19120551">
                  <a:off x="5545842" y="1968731"/>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92" name="弧形 91">
                  <a:extLst>
                    <a:ext uri="{FF2B5EF4-FFF2-40B4-BE49-F238E27FC236}">
                      <a16:creationId xmlns="" xmlns:a16="http://schemas.microsoft.com/office/drawing/2014/main" id="{75328616-1E3C-41FE-A209-5CB3FD6D7C97}"/>
                    </a:ext>
                  </a:extLst>
                </p:cNvPr>
                <p:cNvSpPr/>
                <p:nvPr/>
              </p:nvSpPr>
              <p:spPr>
                <a:xfrm rot="20737306">
                  <a:off x="5893356" y="2288114"/>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93" name="弧形 92">
                  <a:extLst>
                    <a:ext uri="{FF2B5EF4-FFF2-40B4-BE49-F238E27FC236}">
                      <a16:creationId xmlns="" xmlns:a16="http://schemas.microsoft.com/office/drawing/2014/main" id="{F3EA72F0-A33F-4BB1-A97F-7019EDD92A16}"/>
                    </a:ext>
                  </a:extLst>
                </p:cNvPr>
                <p:cNvSpPr/>
                <p:nvPr/>
              </p:nvSpPr>
              <p:spPr>
                <a:xfrm rot="21397259">
                  <a:off x="6107498" y="2635026"/>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94" name="弧形 93">
                  <a:extLst>
                    <a:ext uri="{FF2B5EF4-FFF2-40B4-BE49-F238E27FC236}">
                      <a16:creationId xmlns="" xmlns:a16="http://schemas.microsoft.com/office/drawing/2014/main" id="{ED9AF97C-264F-485C-AF14-0F6EB3B0F83A}"/>
                    </a:ext>
                  </a:extLst>
                </p:cNvPr>
                <p:cNvSpPr/>
                <p:nvPr/>
              </p:nvSpPr>
              <p:spPr>
                <a:xfrm rot="2551796">
                  <a:off x="5965353" y="4126743"/>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95" name="弧形 94">
                  <a:extLst>
                    <a:ext uri="{FF2B5EF4-FFF2-40B4-BE49-F238E27FC236}">
                      <a16:creationId xmlns="" xmlns:a16="http://schemas.microsoft.com/office/drawing/2014/main" id="{4466ED55-633B-494E-9320-41E114EFDB8E}"/>
                    </a:ext>
                  </a:extLst>
                </p:cNvPr>
                <p:cNvSpPr/>
                <p:nvPr/>
              </p:nvSpPr>
              <p:spPr>
                <a:xfrm rot="1942842">
                  <a:off x="5761964" y="4688574"/>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a:solidFill>
                      <a:srgbClr val="FFFFFF"/>
                    </a:solidFill>
                  </a:endParaRPr>
                </a:p>
              </p:txBody>
            </p:sp>
            <p:sp>
              <p:nvSpPr>
                <p:cNvPr id="96" name="弧形 95">
                  <a:extLst>
                    <a:ext uri="{FF2B5EF4-FFF2-40B4-BE49-F238E27FC236}">
                      <a16:creationId xmlns="" xmlns:a16="http://schemas.microsoft.com/office/drawing/2014/main" id="{23906891-A992-411C-B08B-AA6EB75BC322}"/>
                    </a:ext>
                  </a:extLst>
                </p:cNvPr>
                <p:cNvSpPr/>
                <p:nvPr/>
              </p:nvSpPr>
              <p:spPr>
                <a:xfrm rot="3801517">
                  <a:off x="5433006" y="4757811"/>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a:solidFill>
                      <a:srgbClr val="FFFFFF"/>
                    </a:solidFill>
                  </a:endParaRPr>
                </a:p>
              </p:txBody>
            </p:sp>
          </p:grpSp>
        </p:grpSp>
        <p:sp>
          <p:nvSpPr>
            <p:cNvPr id="60" name="弧形 59">
              <a:extLst>
                <a:ext uri="{FF2B5EF4-FFF2-40B4-BE49-F238E27FC236}">
                  <a16:creationId xmlns="" xmlns:a16="http://schemas.microsoft.com/office/drawing/2014/main" id="{1D2AB685-5CEB-460D-A631-9282FA954FFD}"/>
                </a:ext>
              </a:extLst>
            </p:cNvPr>
            <p:cNvSpPr/>
            <p:nvPr/>
          </p:nvSpPr>
          <p:spPr>
            <a:xfrm rot="4930962">
              <a:off x="3415731" y="3588070"/>
              <a:ext cx="942975" cy="847725"/>
            </a:xfrm>
            <a:prstGeom prst="arc">
              <a:avLst>
                <a:gd name="adj1" fmla="val 16200000"/>
                <a:gd name="adj2" fmla="val 20458285"/>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61" name="弧形 60">
              <a:extLst>
                <a:ext uri="{FF2B5EF4-FFF2-40B4-BE49-F238E27FC236}">
                  <a16:creationId xmlns="" xmlns:a16="http://schemas.microsoft.com/office/drawing/2014/main" id="{CD90C758-5C2D-416B-9576-1A6C752C59CA}"/>
                </a:ext>
              </a:extLst>
            </p:cNvPr>
            <p:cNvSpPr/>
            <p:nvPr/>
          </p:nvSpPr>
          <p:spPr>
            <a:xfrm rot="13626478">
              <a:off x="3196035" y="3767843"/>
              <a:ext cx="925896" cy="751296"/>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sp>
          <p:nvSpPr>
            <p:cNvPr id="62" name="弧形 61">
              <a:extLst>
                <a:ext uri="{FF2B5EF4-FFF2-40B4-BE49-F238E27FC236}">
                  <a16:creationId xmlns="" xmlns:a16="http://schemas.microsoft.com/office/drawing/2014/main" id="{3830B9B6-0555-4E5D-B337-CBD433A95E30}"/>
                </a:ext>
              </a:extLst>
            </p:cNvPr>
            <p:cNvSpPr/>
            <p:nvPr/>
          </p:nvSpPr>
          <p:spPr>
            <a:xfrm rot="12245710">
              <a:off x="3671595" y="3758053"/>
              <a:ext cx="942975" cy="847725"/>
            </a:xfrm>
            <a:prstGeom prst="arc">
              <a:avLst/>
            </a:prstGeom>
            <a:ln>
              <a:solidFill>
                <a:schemeClr val="accent1"/>
              </a:solidFill>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solidFill>
                  <a:srgbClr val="FFFFFF"/>
                </a:solidFill>
              </a:endParaRPr>
            </a:p>
          </p:txBody>
        </p:sp>
      </p:grpSp>
      <p:grpSp>
        <p:nvGrpSpPr>
          <p:cNvPr id="122" name="群組 121">
            <a:extLst>
              <a:ext uri="{FF2B5EF4-FFF2-40B4-BE49-F238E27FC236}">
                <a16:creationId xmlns="" xmlns:a16="http://schemas.microsoft.com/office/drawing/2014/main" id="{B49711EC-8F31-4AD9-8103-876F61F8A74A}"/>
              </a:ext>
            </a:extLst>
          </p:cNvPr>
          <p:cNvGrpSpPr/>
          <p:nvPr/>
        </p:nvGrpSpPr>
        <p:grpSpPr>
          <a:xfrm flipH="1">
            <a:off x="4771553" y="313233"/>
            <a:ext cx="3469963" cy="2195076"/>
            <a:chOff x="1368500" y="1523973"/>
            <a:chExt cx="3456315" cy="2439071"/>
          </a:xfrm>
          <a:solidFill>
            <a:srgbClr val="FFC000"/>
          </a:solidFill>
        </p:grpSpPr>
        <p:sp>
          <p:nvSpPr>
            <p:cNvPr id="123" name="流程圖: 循序存取儲存裝置 55">
              <a:extLst>
                <a:ext uri="{FF2B5EF4-FFF2-40B4-BE49-F238E27FC236}">
                  <a16:creationId xmlns="" xmlns:a16="http://schemas.microsoft.com/office/drawing/2014/main" id="{7473FF5C-669C-49CB-B02B-7650D3BB5911}"/>
                </a:ext>
              </a:extLst>
            </p:cNvPr>
            <p:cNvSpPr/>
            <p:nvPr/>
          </p:nvSpPr>
          <p:spPr>
            <a:xfrm>
              <a:off x="1368500" y="1523973"/>
              <a:ext cx="2971930" cy="2439071"/>
            </a:xfrm>
            <a:custGeom>
              <a:avLst/>
              <a:gdLst>
                <a:gd name="connsiteX0" fmla="*/ 1257300 w 2514600"/>
                <a:gd name="connsiteY0" fmla="*/ 2466975 h 2466975"/>
                <a:gd name="connsiteX1" fmla="*/ 25684 w 2514600"/>
                <a:gd name="connsiteY1" fmla="*/ 1481532 h 2466975"/>
                <a:gd name="connsiteX2" fmla="*/ 778475 w 2514600"/>
                <a:gd name="connsiteY2" fmla="*/ 92951 h 2466975"/>
                <a:gd name="connsiteX3" fmla="*/ 2291336 w 2514600"/>
                <a:gd name="connsiteY3" fmla="*/ 531790 h 2466975"/>
                <a:gd name="connsiteX4" fmla="*/ 2146345 w 2514600"/>
                <a:gd name="connsiteY4" fmla="*/ 2105694 h 2466975"/>
                <a:gd name="connsiteX5" fmla="*/ 2514600 w 2514600"/>
                <a:gd name="connsiteY5" fmla="*/ 2105695 h 2466975"/>
                <a:gd name="connsiteX6" fmla="*/ 2514600 w 2514600"/>
                <a:gd name="connsiteY6" fmla="*/ 2466975 h 2466975"/>
                <a:gd name="connsiteX7" fmla="*/ 1257300 w 2514600"/>
                <a:gd name="connsiteY7" fmla="*/ 2466975 h 2466975"/>
                <a:gd name="connsiteX0" fmla="*/ 1257431 w 2533781"/>
                <a:gd name="connsiteY0" fmla="*/ 2467092 h 2467092"/>
                <a:gd name="connsiteX1" fmla="*/ 25815 w 2533781"/>
                <a:gd name="connsiteY1" fmla="*/ 1481649 h 2467092"/>
                <a:gd name="connsiteX2" fmla="*/ 778606 w 2533781"/>
                <a:gd name="connsiteY2" fmla="*/ 93068 h 2467092"/>
                <a:gd name="connsiteX3" fmla="*/ 2291467 w 2533781"/>
                <a:gd name="connsiteY3" fmla="*/ 531907 h 2467092"/>
                <a:gd name="connsiteX4" fmla="*/ 2146476 w 2533781"/>
                <a:gd name="connsiteY4" fmla="*/ 2105811 h 2467092"/>
                <a:gd name="connsiteX5" fmla="*/ 2533781 w 2533781"/>
                <a:gd name="connsiteY5" fmla="*/ 2134387 h 2467092"/>
                <a:gd name="connsiteX6" fmla="*/ 2514731 w 2533781"/>
                <a:gd name="connsiteY6" fmla="*/ 2467092 h 2467092"/>
                <a:gd name="connsiteX7" fmla="*/ 1257431 w 2533781"/>
                <a:gd name="connsiteY7" fmla="*/ 2467092 h 2467092"/>
                <a:gd name="connsiteX0" fmla="*/ 1257431 w 2971931"/>
                <a:gd name="connsiteY0" fmla="*/ 2467092 h 2467092"/>
                <a:gd name="connsiteX1" fmla="*/ 25815 w 2971931"/>
                <a:gd name="connsiteY1" fmla="*/ 1481649 h 2467092"/>
                <a:gd name="connsiteX2" fmla="*/ 778606 w 2971931"/>
                <a:gd name="connsiteY2" fmla="*/ 93068 h 2467092"/>
                <a:gd name="connsiteX3" fmla="*/ 2291467 w 2971931"/>
                <a:gd name="connsiteY3" fmla="*/ 531907 h 2467092"/>
                <a:gd name="connsiteX4" fmla="*/ 2146476 w 2971931"/>
                <a:gd name="connsiteY4" fmla="*/ 2105811 h 2467092"/>
                <a:gd name="connsiteX5" fmla="*/ 2533781 w 2971931"/>
                <a:gd name="connsiteY5" fmla="*/ 2134387 h 2467092"/>
                <a:gd name="connsiteX6" fmla="*/ 2971931 w 2971931"/>
                <a:gd name="connsiteY6" fmla="*/ 2457567 h 2467092"/>
                <a:gd name="connsiteX7" fmla="*/ 1257431 w 2971931"/>
                <a:gd name="connsiteY7" fmla="*/ 2467092 h 2467092"/>
                <a:gd name="connsiteX0" fmla="*/ 1257431 w 2971931"/>
                <a:gd name="connsiteY0" fmla="*/ 2467092 h 2467092"/>
                <a:gd name="connsiteX1" fmla="*/ 25815 w 2971931"/>
                <a:gd name="connsiteY1" fmla="*/ 1481649 h 2467092"/>
                <a:gd name="connsiteX2" fmla="*/ 778606 w 2971931"/>
                <a:gd name="connsiteY2" fmla="*/ 93068 h 2467092"/>
                <a:gd name="connsiteX3" fmla="*/ 2291467 w 2971931"/>
                <a:gd name="connsiteY3" fmla="*/ 531907 h 2467092"/>
                <a:gd name="connsiteX4" fmla="*/ 2146476 w 2971931"/>
                <a:gd name="connsiteY4" fmla="*/ 2105811 h 2467092"/>
                <a:gd name="connsiteX5" fmla="*/ 2962406 w 2971931"/>
                <a:gd name="connsiteY5" fmla="*/ 2086762 h 2467092"/>
                <a:gd name="connsiteX6" fmla="*/ 2971931 w 2971931"/>
                <a:gd name="connsiteY6" fmla="*/ 2457567 h 2467092"/>
                <a:gd name="connsiteX7" fmla="*/ 1257431 w 2971931"/>
                <a:gd name="connsiteY7" fmla="*/ 2467092 h 2467092"/>
                <a:gd name="connsiteX0" fmla="*/ 1257431 w 2971931"/>
                <a:gd name="connsiteY0" fmla="*/ 2467092 h 2467092"/>
                <a:gd name="connsiteX1" fmla="*/ 25815 w 2971931"/>
                <a:gd name="connsiteY1" fmla="*/ 1481649 h 2467092"/>
                <a:gd name="connsiteX2" fmla="*/ 778606 w 2971931"/>
                <a:gd name="connsiteY2" fmla="*/ 93068 h 2467092"/>
                <a:gd name="connsiteX3" fmla="*/ 2291467 w 2971931"/>
                <a:gd name="connsiteY3" fmla="*/ 531907 h 2467092"/>
                <a:gd name="connsiteX4" fmla="*/ 2146476 w 2971931"/>
                <a:gd name="connsiteY4" fmla="*/ 2105811 h 2467092"/>
                <a:gd name="connsiteX5" fmla="*/ 2962406 w 2971931"/>
                <a:gd name="connsiteY5" fmla="*/ 2086762 h 2467092"/>
                <a:gd name="connsiteX6" fmla="*/ 2971931 w 2971931"/>
                <a:gd name="connsiteY6" fmla="*/ 2457567 h 2467092"/>
                <a:gd name="connsiteX7" fmla="*/ 1257431 w 2971931"/>
                <a:gd name="connsiteY7" fmla="*/ 2467092 h 2467092"/>
                <a:gd name="connsiteX0" fmla="*/ 1257431 w 2971931"/>
                <a:gd name="connsiteY0" fmla="*/ 2467092 h 2467092"/>
                <a:gd name="connsiteX1" fmla="*/ 25815 w 2971931"/>
                <a:gd name="connsiteY1" fmla="*/ 1481649 h 2467092"/>
                <a:gd name="connsiteX2" fmla="*/ 778606 w 2971931"/>
                <a:gd name="connsiteY2" fmla="*/ 93068 h 2467092"/>
                <a:gd name="connsiteX3" fmla="*/ 2291467 w 2971931"/>
                <a:gd name="connsiteY3" fmla="*/ 531907 h 2467092"/>
                <a:gd name="connsiteX4" fmla="*/ 2146476 w 2971931"/>
                <a:gd name="connsiteY4" fmla="*/ 2105811 h 2467092"/>
                <a:gd name="connsiteX5" fmla="*/ 2952881 w 2971931"/>
                <a:gd name="connsiteY5" fmla="*/ 2086762 h 2467092"/>
                <a:gd name="connsiteX6" fmla="*/ 2971931 w 2971931"/>
                <a:gd name="connsiteY6" fmla="*/ 2457567 h 2467092"/>
                <a:gd name="connsiteX7" fmla="*/ 1257431 w 2971931"/>
                <a:gd name="connsiteY7" fmla="*/ 2467092 h 2467092"/>
                <a:gd name="connsiteX0" fmla="*/ 1257431 w 2971931"/>
                <a:gd name="connsiteY0" fmla="*/ 2467092 h 2467092"/>
                <a:gd name="connsiteX1" fmla="*/ 25815 w 2971931"/>
                <a:gd name="connsiteY1" fmla="*/ 1481649 h 2467092"/>
                <a:gd name="connsiteX2" fmla="*/ 778606 w 2971931"/>
                <a:gd name="connsiteY2" fmla="*/ 93068 h 2467092"/>
                <a:gd name="connsiteX3" fmla="*/ 2291467 w 2971931"/>
                <a:gd name="connsiteY3" fmla="*/ 531907 h 2467092"/>
                <a:gd name="connsiteX4" fmla="*/ 2146476 w 2971931"/>
                <a:gd name="connsiteY4" fmla="*/ 2105811 h 2467092"/>
                <a:gd name="connsiteX5" fmla="*/ 2952881 w 2971931"/>
                <a:gd name="connsiteY5" fmla="*/ 1705762 h 2467092"/>
                <a:gd name="connsiteX6" fmla="*/ 2971931 w 2971931"/>
                <a:gd name="connsiteY6" fmla="*/ 2457567 h 2467092"/>
                <a:gd name="connsiteX7" fmla="*/ 1257431 w 2971931"/>
                <a:gd name="connsiteY7" fmla="*/ 2467092 h 2467092"/>
                <a:gd name="connsiteX0" fmla="*/ 1257431 w 2971931"/>
                <a:gd name="connsiteY0" fmla="*/ 2439071 h 2439071"/>
                <a:gd name="connsiteX1" fmla="*/ 25815 w 2971931"/>
                <a:gd name="connsiteY1" fmla="*/ 1453628 h 2439071"/>
                <a:gd name="connsiteX2" fmla="*/ 778606 w 2971931"/>
                <a:gd name="connsiteY2" fmla="*/ 65047 h 2439071"/>
                <a:gd name="connsiteX3" fmla="*/ 2291467 w 2971931"/>
                <a:gd name="connsiteY3" fmla="*/ 503886 h 2439071"/>
                <a:gd name="connsiteX4" fmla="*/ 2403651 w 2971931"/>
                <a:gd name="connsiteY4" fmla="*/ 1677740 h 2439071"/>
                <a:gd name="connsiteX5" fmla="*/ 2952881 w 2971931"/>
                <a:gd name="connsiteY5" fmla="*/ 1677741 h 2439071"/>
                <a:gd name="connsiteX6" fmla="*/ 2971931 w 2971931"/>
                <a:gd name="connsiteY6" fmla="*/ 2429546 h 2439071"/>
                <a:gd name="connsiteX7" fmla="*/ 1257431 w 2971931"/>
                <a:gd name="connsiteY7" fmla="*/ 2439071 h 24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931" h="2439071">
                  <a:moveTo>
                    <a:pt x="1257431" y="2439071"/>
                  </a:moveTo>
                  <a:cubicBezTo>
                    <a:pt x="660499" y="2439071"/>
                    <a:pt x="145853" y="2027292"/>
                    <a:pt x="25815" y="1453628"/>
                  </a:cubicBezTo>
                  <a:cubicBezTo>
                    <a:pt x="-95578" y="873491"/>
                    <a:pt x="220429" y="290592"/>
                    <a:pt x="778606" y="65047"/>
                  </a:cubicBezTo>
                  <a:cubicBezTo>
                    <a:pt x="1325338" y="-155873"/>
                    <a:pt x="2020626" y="235104"/>
                    <a:pt x="2291467" y="503886"/>
                  </a:cubicBezTo>
                  <a:cubicBezTo>
                    <a:pt x="2562308" y="772668"/>
                    <a:pt x="2833177" y="1256350"/>
                    <a:pt x="2403651" y="1677740"/>
                  </a:cubicBezTo>
                  <a:lnTo>
                    <a:pt x="2952881" y="1677741"/>
                  </a:lnTo>
                  <a:lnTo>
                    <a:pt x="2971931" y="2429546"/>
                  </a:lnTo>
                  <a:lnTo>
                    <a:pt x="1257431" y="2439071"/>
                  </a:lnTo>
                  <a:close/>
                </a:path>
              </a:pathLst>
            </a:custGeom>
            <a:grpFill/>
            <a:ln w="19050" cap="flat" cmpd="sng" algn="ctr">
              <a:solidFill>
                <a:srgbClr val="FFC000"/>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nvGrpSpPr>
            <p:cNvPr id="124" name="群組 123">
              <a:extLst>
                <a:ext uri="{FF2B5EF4-FFF2-40B4-BE49-F238E27FC236}">
                  <a16:creationId xmlns="" xmlns:a16="http://schemas.microsoft.com/office/drawing/2014/main" id="{844888AF-8143-423E-9A75-147C70C48FC2}"/>
                </a:ext>
              </a:extLst>
            </p:cNvPr>
            <p:cNvGrpSpPr/>
            <p:nvPr/>
          </p:nvGrpSpPr>
          <p:grpSpPr>
            <a:xfrm>
              <a:off x="3861982" y="2724614"/>
              <a:ext cx="962833" cy="1219536"/>
              <a:chOff x="4343399" y="2723814"/>
              <a:chExt cx="962833" cy="1219536"/>
            </a:xfrm>
            <a:grpFill/>
          </p:grpSpPr>
          <p:grpSp>
            <p:nvGrpSpPr>
              <p:cNvPr id="125" name="群組 124">
                <a:extLst>
                  <a:ext uri="{FF2B5EF4-FFF2-40B4-BE49-F238E27FC236}">
                    <a16:creationId xmlns="" xmlns:a16="http://schemas.microsoft.com/office/drawing/2014/main" id="{579A1BD2-9D8E-48FE-A46A-FE55EFEB5B51}"/>
                  </a:ext>
                </a:extLst>
              </p:cNvPr>
              <p:cNvGrpSpPr/>
              <p:nvPr/>
            </p:nvGrpSpPr>
            <p:grpSpPr>
              <a:xfrm>
                <a:off x="4343399" y="2723814"/>
                <a:ext cx="942975" cy="1219536"/>
                <a:chOff x="4343399" y="2723814"/>
                <a:chExt cx="942975" cy="1219536"/>
              </a:xfrm>
              <a:grpFill/>
            </p:grpSpPr>
            <p:sp>
              <p:nvSpPr>
                <p:cNvPr id="127" name="橢圓 126">
                  <a:extLst>
                    <a:ext uri="{FF2B5EF4-FFF2-40B4-BE49-F238E27FC236}">
                      <a16:creationId xmlns="" xmlns:a16="http://schemas.microsoft.com/office/drawing/2014/main" id="{01E1E1B6-413C-4F25-8819-B11D8CC453D9}"/>
                    </a:ext>
                  </a:extLst>
                </p:cNvPr>
                <p:cNvSpPr/>
                <p:nvPr/>
              </p:nvSpPr>
              <p:spPr>
                <a:xfrm>
                  <a:off x="4343399" y="3190875"/>
                  <a:ext cx="942975" cy="752475"/>
                </a:xfrm>
                <a:prstGeom prst="ellipse">
                  <a:avLst/>
                </a:prstGeom>
                <a:solidFill>
                  <a:srgbClr val="FFC000"/>
                </a:solidFill>
                <a:ln w="19050" cap="flat" cmpd="sng" algn="ctr">
                  <a:solidFill>
                    <a:srgbClr val="FFC000"/>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28" name="矩形: 圓角 127">
                  <a:extLst>
                    <a:ext uri="{FF2B5EF4-FFF2-40B4-BE49-F238E27FC236}">
                      <a16:creationId xmlns="" xmlns:a16="http://schemas.microsoft.com/office/drawing/2014/main" id="{43168D88-0055-4BAC-87D9-8CF8E9ADFC03}"/>
                    </a:ext>
                  </a:extLst>
                </p:cNvPr>
                <p:cNvSpPr/>
                <p:nvPr/>
              </p:nvSpPr>
              <p:spPr>
                <a:xfrm rot="1381379">
                  <a:off x="4933949" y="2723814"/>
                  <a:ext cx="114301" cy="581361"/>
                </a:xfrm>
                <a:prstGeom prst="roundRect">
                  <a:avLst/>
                </a:prstGeom>
                <a:grpFill/>
                <a:ln w="12700" cap="flat" cmpd="sng" algn="ctr">
                  <a:solidFill>
                    <a:srgbClr val="FFC000"/>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sp>
            <p:nvSpPr>
              <p:cNvPr id="126" name="矩形: 圓角 125">
                <a:extLst>
                  <a:ext uri="{FF2B5EF4-FFF2-40B4-BE49-F238E27FC236}">
                    <a16:creationId xmlns="" xmlns:a16="http://schemas.microsoft.com/office/drawing/2014/main" id="{43E12266-C6AB-485E-AF9D-4842CDF17B9D}"/>
                  </a:ext>
                </a:extLst>
              </p:cNvPr>
              <p:cNvSpPr/>
              <p:nvPr/>
            </p:nvSpPr>
            <p:spPr>
              <a:xfrm rot="1965294">
                <a:off x="5191931" y="2829625"/>
                <a:ext cx="114301" cy="581361"/>
              </a:xfrm>
              <a:prstGeom prst="roundRect">
                <a:avLst/>
              </a:prstGeom>
              <a:grpFill/>
              <a:ln w="12700" cap="flat" cmpd="sng" algn="ctr">
                <a:solidFill>
                  <a:srgbClr val="FFC000"/>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grpSp>
        <p:nvGrpSpPr>
          <p:cNvPr id="33" name="群組 32">
            <a:extLst>
              <a:ext uri="{FF2B5EF4-FFF2-40B4-BE49-F238E27FC236}">
                <a16:creationId xmlns="" xmlns:a16="http://schemas.microsoft.com/office/drawing/2014/main" id="{599C7F5A-E2A7-45CE-81A2-332CFD8629AD}"/>
              </a:ext>
            </a:extLst>
          </p:cNvPr>
          <p:cNvGrpSpPr/>
          <p:nvPr/>
        </p:nvGrpSpPr>
        <p:grpSpPr>
          <a:xfrm rot="3235702">
            <a:off x="7811728" y="3917046"/>
            <a:ext cx="2089728" cy="1839151"/>
            <a:chOff x="6415972" y="535266"/>
            <a:chExt cx="1196696" cy="1379363"/>
          </a:xfrm>
          <a:solidFill>
            <a:schemeClr val="accent1"/>
          </a:solidFill>
        </p:grpSpPr>
        <p:grpSp>
          <p:nvGrpSpPr>
            <p:cNvPr id="138" name="群組 137">
              <a:extLst>
                <a:ext uri="{FF2B5EF4-FFF2-40B4-BE49-F238E27FC236}">
                  <a16:creationId xmlns="" xmlns:a16="http://schemas.microsoft.com/office/drawing/2014/main" id="{CA1FBB16-8E2B-420B-A34D-D39126055237}"/>
                </a:ext>
              </a:extLst>
            </p:cNvPr>
            <p:cNvGrpSpPr/>
            <p:nvPr/>
          </p:nvGrpSpPr>
          <p:grpSpPr>
            <a:xfrm rot="20118635">
              <a:off x="6439391" y="535266"/>
              <a:ext cx="917996" cy="413715"/>
              <a:chOff x="3193257" y="1270723"/>
              <a:chExt cx="4036217" cy="1075386"/>
            </a:xfrm>
            <a:grpFill/>
          </p:grpSpPr>
          <p:grpSp>
            <p:nvGrpSpPr>
              <p:cNvPr id="139" name="群組 138">
                <a:extLst>
                  <a:ext uri="{FF2B5EF4-FFF2-40B4-BE49-F238E27FC236}">
                    <a16:creationId xmlns="" xmlns:a16="http://schemas.microsoft.com/office/drawing/2014/main" id="{71862AA8-AD67-439F-B21D-69644491AED0}"/>
                  </a:ext>
                </a:extLst>
              </p:cNvPr>
              <p:cNvGrpSpPr/>
              <p:nvPr/>
            </p:nvGrpSpPr>
            <p:grpSpPr>
              <a:xfrm>
                <a:off x="3193257" y="1270723"/>
                <a:ext cx="4036217" cy="964600"/>
                <a:chOff x="3212307" y="1249963"/>
                <a:chExt cx="4036217" cy="964600"/>
              </a:xfrm>
              <a:grpFill/>
            </p:grpSpPr>
            <p:grpSp>
              <p:nvGrpSpPr>
                <p:cNvPr id="141" name="群組 140">
                  <a:extLst>
                    <a:ext uri="{FF2B5EF4-FFF2-40B4-BE49-F238E27FC236}">
                      <a16:creationId xmlns="" xmlns:a16="http://schemas.microsoft.com/office/drawing/2014/main" id="{7FBB5C99-EAD3-4264-A981-B3A619A675E9}"/>
                    </a:ext>
                  </a:extLst>
                </p:cNvPr>
                <p:cNvGrpSpPr/>
                <p:nvPr/>
              </p:nvGrpSpPr>
              <p:grpSpPr>
                <a:xfrm>
                  <a:off x="5586412" y="1385886"/>
                  <a:ext cx="1662112" cy="828677"/>
                  <a:chOff x="4757738" y="1747836"/>
                  <a:chExt cx="1662112" cy="828677"/>
                </a:xfrm>
                <a:grpFill/>
              </p:grpSpPr>
              <p:sp>
                <p:nvSpPr>
                  <p:cNvPr id="145" name="矩形: 剪去同側角落 144">
                    <a:extLst>
                      <a:ext uri="{FF2B5EF4-FFF2-40B4-BE49-F238E27FC236}">
                        <a16:creationId xmlns="" xmlns:a16="http://schemas.microsoft.com/office/drawing/2014/main" id="{2C4C4004-82EA-4B91-A0C1-9CBFBA0F8F7A}"/>
                      </a:ext>
                    </a:extLst>
                  </p:cNvPr>
                  <p:cNvSpPr/>
                  <p:nvPr/>
                </p:nvSpPr>
                <p:spPr>
                  <a:xfrm rot="5400000">
                    <a:off x="5019675" y="1485900"/>
                    <a:ext cx="828675" cy="1352550"/>
                  </a:xfrm>
                  <a:prstGeom prst="snip2SameRect">
                    <a:avLst>
                      <a:gd name="adj1" fmla="val 25141"/>
                      <a:gd name="adj2" fmla="val 17829"/>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46" name="橢圓 145">
                    <a:extLst>
                      <a:ext uri="{FF2B5EF4-FFF2-40B4-BE49-F238E27FC236}">
                        <a16:creationId xmlns="" xmlns:a16="http://schemas.microsoft.com/office/drawing/2014/main" id="{757F0FEB-CC82-4CBC-91FF-019299525E8F}"/>
                      </a:ext>
                    </a:extLst>
                  </p:cNvPr>
                  <p:cNvSpPr/>
                  <p:nvPr/>
                </p:nvSpPr>
                <p:spPr>
                  <a:xfrm>
                    <a:off x="5219700" y="1747836"/>
                    <a:ext cx="1200150" cy="828677"/>
                  </a:xfrm>
                  <a:prstGeom prst="ellips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nvGrpSpPr>
                <p:cNvPr id="142" name="群組 141">
                  <a:extLst>
                    <a:ext uri="{FF2B5EF4-FFF2-40B4-BE49-F238E27FC236}">
                      <a16:creationId xmlns="" xmlns:a16="http://schemas.microsoft.com/office/drawing/2014/main" id="{7C651B3E-FA02-4FEE-9A2B-09EBE693C146}"/>
                    </a:ext>
                  </a:extLst>
                </p:cNvPr>
                <p:cNvGrpSpPr/>
                <p:nvPr/>
              </p:nvGrpSpPr>
              <p:grpSpPr>
                <a:xfrm>
                  <a:off x="3212307" y="1249963"/>
                  <a:ext cx="2374105" cy="862013"/>
                  <a:chOff x="3212307" y="1249963"/>
                  <a:chExt cx="2374105" cy="862013"/>
                </a:xfrm>
                <a:grpFill/>
              </p:grpSpPr>
              <p:sp>
                <p:nvSpPr>
                  <p:cNvPr id="143" name="矩形 142">
                    <a:extLst>
                      <a:ext uri="{FF2B5EF4-FFF2-40B4-BE49-F238E27FC236}">
                        <a16:creationId xmlns="" xmlns:a16="http://schemas.microsoft.com/office/drawing/2014/main" id="{8D0C4C23-2E7E-4957-B6F7-52CCF0F34609}"/>
                      </a:ext>
                    </a:extLst>
                  </p:cNvPr>
                  <p:cNvSpPr/>
                  <p:nvPr/>
                </p:nvSpPr>
                <p:spPr>
                  <a:xfrm>
                    <a:off x="3990975" y="1552575"/>
                    <a:ext cx="1595437" cy="495300"/>
                  </a:xfrm>
                  <a:prstGeom prst="rect">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44" name="對角線條紋 143">
                    <a:extLst>
                      <a:ext uri="{FF2B5EF4-FFF2-40B4-BE49-F238E27FC236}">
                        <a16:creationId xmlns="" xmlns:a16="http://schemas.microsoft.com/office/drawing/2014/main" id="{4C401868-B51B-4898-A627-0161E0808EA2}"/>
                      </a:ext>
                    </a:extLst>
                  </p:cNvPr>
                  <p:cNvSpPr/>
                  <p:nvPr/>
                </p:nvSpPr>
                <p:spPr>
                  <a:xfrm rot="4911388">
                    <a:off x="3250407" y="1211863"/>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140" name="對角線條紋 139">
                <a:extLst>
                  <a:ext uri="{FF2B5EF4-FFF2-40B4-BE49-F238E27FC236}">
                    <a16:creationId xmlns="" xmlns:a16="http://schemas.microsoft.com/office/drawing/2014/main" id="{6F8BD4FE-7225-4FF2-AA5F-EE60D2EBA333}"/>
                  </a:ext>
                </a:extLst>
              </p:cNvPr>
              <p:cNvSpPr/>
              <p:nvPr/>
            </p:nvSpPr>
            <p:spPr>
              <a:xfrm rot="12281777">
                <a:off x="3250406" y="1407895"/>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nvGrpSpPr>
            <p:cNvPr id="157" name="群組 156">
              <a:extLst>
                <a:ext uri="{FF2B5EF4-FFF2-40B4-BE49-F238E27FC236}">
                  <a16:creationId xmlns="" xmlns:a16="http://schemas.microsoft.com/office/drawing/2014/main" id="{A04A0E25-B6CD-42E1-B739-EA05DDCB7C4F}"/>
                </a:ext>
              </a:extLst>
            </p:cNvPr>
            <p:cNvGrpSpPr/>
            <p:nvPr/>
          </p:nvGrpSpPr>
          <p:grpSpPr>
            <a:xfrm rot="21366472">
              <a:off x="6694672" y="1053092"/>
              <a:ext cx="917996" cy="413715"/>
              <a:chOff x="3193257" y="1270723"/>
              <a:chExt cx="4036217" cy="1075386"/>
            </a:xfrm>
            <a:grpFill/>
          </p:grpSpPr>
          <p:grpSp>
            <p:nvGrpSpPr>
              <p:cNvPr id="158" name="群組 157">
                <a:extLst>
                  <a:ext uri="{FF2B5EF4-FFF2-40B4-BE49-F238E27FC236}">
                    <a16:creationId xmlns="" xmlns:a16="http://schemas.microsoft.com/office/drawing/2014/main" id="{1BB318EC-9FF5-44AC-9796-A3F59EC88842}"/>
                  </a:ext>
                </a:extLst>
              </p:cNvPr>
              <p:cNvGrpSpPr/>
              <p:nvPr/>
            </p:nvGrpSpPr>
            <p:grpSpPr>
              <a:xfrm>
                <a:off x="3193257" y="1270723"/>
                <a:ext cx="4036217" cy="964600"/>
                <a:chOff x="3212307" y="1249963"/>
                <a:chExt cx="4036217" cy="964600"/>
              </a:xfrm>
              <a:grpFill/>
            </p:grpSpPr>
            <p:grpSp>
              <p:nvGrpSpPr>
                <p:cNvPr id="160" name="群組 159">
                  <a:extLst>
                    <a:ext uri="{FF2B5EF4-FFF2-40B4-BE49-F238E27FC236}">
                      <a16:creationId xmlns="" xmlns:a16="http://schemas.microsoft.com/office/drawing/2014/main" id="{6EC20A9A-612C-44C1-A8D4-DB9697A97D7A}"/>
                    </a:ext>
                  </a:extLst>
                </p:cNvPr>
                <p:cNvGrpSpPr/>
                <p:nvPr/>
              </p:nvGrpSpPr>
              <p:grpSpPr>
                <a:xfrm>
                  <a:off x="5586412" y="1385886"/>
                  <a:ext cx="1662112" cy="828677"/>
                  <a:chOff x="4757738" y="1747836"/>
                  <a:chExt cx="1662112" cy="828677"/>
                </a:xfrm>
                <a:grpFill/>
              </p:grpSpPr>
              <p:sp>
                <p:nvSpPr>
                  <p:cNvPr id="164" name="矩形: 剪去同側角落 163">
                    <a:extLst>
                      <a:ext uri="{FF2B5EF4-FFF2-40B4-BE49-F238E27FC236}">
                        <a16:creationId xmlns="" xmlns:a16="http://schemas.microsoft.com/office/drawing/2014/main" id="{C2F2CC69-0C30-4D2E-99B7-C0358039CBF9}"/>
                      </a:ext>
                    </a:extLst>
                  </p:cNvPr>
                  <p:cNvSpPr/>
                  <p:nvPr/>
                </p:nvSpPr>
                <p:spPr>
                  <a:xfrm rot="5400000">
                    <a:off x="5019675" y="1485900"/>
                    <a:ext cx="828675" cy="1352550"/>
                  </a:xfrm>
                  <a:prstGeom prst="snip2SameRect">
                    <a:avLst>
                      <a:gd name="adj1" fmla="val 25141"/>
                      <a:gd name="adj2" fmla="val 17829"/>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65" name="橢圓 164">
                    <a:extLst>
                      <a:ext uri="{FF2B5EF4-FFF2-40B4-BE49-F238E27FC236}">
                        <a16:creationId xmlns="" xmlns:a16="http://schemas.microsoft.com/office/drawing/2014/main" id="{06E41C84-E29D-4358-99A4-B1CA4AF89D44}"/>
                      </a:ext>
                    </a:extLst>
                  </p:cNvPr>
                  <p:cNvSpPr/>
                  <p:nvPr/>
                </p:nvSpPr>
                <p:spPr>
                  <a:xfrm>
                    <a:off x="5219700" y="1747836"/>
                    <a:ext cx="1200150" cy="828677"/>
                  </a:xfrm>
                  <a:prstGeom prst="ellips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nvGrpSpPr>
                <p:cNvPr id="161" name="群組 160">
                  <a:extLst>
                    <a:ext uri="{FF2B5EF4-FFF2-40B4-BE49-F238E27FC236}">
                      <a16:creationId xmlns="" xmlns:a16="http://schemas.microsoft.com/office/drawing/2014/main" id="{44476BF7-9734-4007-B18E-B89BBFBF54CB}"/>
                    </a:ext>
                  </a:extLst>
                </p:cNvPr>
                <p:cNvGrpSpPr/>
                <p:nvPr/>
              </p:nvGrpSpPr>
              <p:grpSpPr>
                <a:xfrm>
                  <a:off x="3212307" y="1249963"/>
                  <a:ext cx="2374105" cy="862013"/>
                  <a:chOff x="3212307" y="1249963"/>
                  <a:chExt cx="2374105" cy="862013"/>
                </a:xfrm>
                <a:grpFill/>
              </p:grpSpPr>
              <p:sp>
                <p:nvSpPr>
                  <p:cNvPr id="162" name="矩形 161">
                    <a:extLst>
                      <a:ext uri="{FF2B5EF4-FFF2-40B4-BE49-F238E27FC236}">
                        <a16:creationId xmlns="" xmlns:a16="http://schemas.microsoft.com/office/drawing/2014/main" id="{8B6E6D83-636E-4652-95CA-1917679CB080}"/>
                      </a:ext>
                    </a:extLst>
                  </p:cNvPr>
                  <p:cNvSpPr/>
                  <p:nvPr/>
                </p:nvSpPr>
                <p:spPr>
                  <a:xfrm>
                    <a:off x="3990975" y="1552575"/>
                    <a:ext cx="1595437" cy="495300"/>
                  </a:xfrm>
                  <a:prstGeom prst="rect">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63" name="對角線條紋 162">
                    <a:extLst>
                      <a:ext uri="{FF2B5EF4-FFF2-40B4-BE49-F238E27FC236}">
                        <a16:creationId xmlns="" xmlns:a16="http://schemas.microsoft.com/office/drawing/2014/main" id="{A44ADD35-B696-4993-B16F-108A5FD00561}"/>
                      </a:ext>
                    </a:extLst>
                  </p:cNvPr>
                  <p:cNvSpPr/>
                  <p:nvPr/>
                </p:nvSpPr>
                <p:spPr>
                  <a:xfrm rot="4911388">
                    <a:off x="3250407" y="1211863"/>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159" name="對角線條紋 158">
                <a:extLst>
                  <a:ext uri="{FF2B5EF4-FFF2-40B4-BE49-F238E27FC236}">
                    <a16:creationId xmlns="" xmlns:a16="http://schemas.microsoft.com/office/drawing/2014/main" id="{3E96C845-9423-410E-9339-C4F73CB123D0}"/>
                  </a:ext>
                </a:extLst>
              </p:cNvPr>
              <p:cNvSpPr/>
              <p:nvPr/>
            </p:nvSpPr>
            <p:spPr>
              <a:xfrm rot="12281777">
                <a:off x="3250406" y="1407895"/>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nvGrpSpPr>
            <p:cNvPr id="166" name="群組 165">
              <a:extLst>
                <a:ext uri="{FF2B5EF4-FFF2-40B4-BE49-F238E27FC236}">
                  <a16:creationId xmlns="" xmlns:a16="http://schemas.microsoft.com/office/drawing/2014/main" id="{AF4880DA-9542-4478-A74C-221D5BE2B053}"/>
                </a:ext>
              </a:extLst>
            </p:cNvPr>
            <p:cNvGrpSpPr/>
            <p:nvPr/>
          </p:nvGrpSpPr>
          <p:grpSpPr>
            <a:xfrm rot="853334">
              <a:off x="6415972" y="1500914"/>
              <a:ext cx="917996" cy="413715"/>
              <a:chOff x="3193257" y="1270723"/>
              <a:chExt cx="4036217" cy="1075386"/>
            </a:xfrm>
            <a:grpFill/>
          </p:grpSpPr>
          <p:grpSp>
            <p:nvGrpSpPr>
              <p:cNvPr id="167" name="群組 166">
                <a:extLst>
                  <a:ext uri="{FF2B5EF4-FFF2-40B4-BE49-F238E27FC236}">
                    <a16:creationId xmlns="" xmlns:a16="http://schemas.microsoft.com/office/drawing/2014/main" id="{3B208CBA-4AB0-4A59-98CE-21BF58B29795}"/>
                  </a:ext>
                </a:extLst>
              </p:cNvPr>
              <p:cNvGrpSpPr/>
              <p:nvPr/>
            </p:nvGrpSpPr>
            <p:grpSpPr>
              <a:xfrm>
                <a:off x="3193257" y="1270723"/>
                <a:ext cx="4036217" cy="964600"/>
                <a:chOff x="3212307" y="1249963"/>
                <a:chExt cx="4036217" cy="964600"/>
              </a:xfrm>
              <a:grpFill/>
            </p:grpSpPr>
            <p:grpSp>
              <p:nvGrpSpPr>
                <p:cNvPr id="169" name="群組 168">
                  <a:extLst>
                    <a:ext uri="{FF2B5EF4-FFF2-40B4-BE49-F238E27FC236}">
                      <a16:creationId xmlns="" xmlns:a16="http://schemas.microsoft.com/office/drawing/2014/main" id="{E5B1BE8C-FFF6-4A8E-9F47-CD2F86A7D330}"/>
                    </a:ext>
                  </a:extLst>
                </p:cNvPr>
                <p:cNvGrpSpPr/>
                <p:nvPr/>
              </p:nvGrpSpPr>
              <p:grpSpPr>
                <a:xfrm>
                  <a:off x="5586412" y="1385886"/>
                  <a:ext cx="1662112" cy="828677"/>
                  <a:chOff x="4757738" y="1747836"/>
                  <a:chExt cx="1662112" cy="828677"/>
                </a:xfrm>
                <a:grpFill/>
              </p:grpSpPr>
              <p:sp>
                <p:nvSpPr>
                  <p:cNvPr id="173" name="矩形: 剪去同側角落 172">
                    <a:extLst>
                      <a:ext uri="{FF2B5EF4-FFF2-40B4-BE49-F238E27FC236}">
                        <a16:creationId xmlns="" xmlns:a16="http://schemas.microsoft.com/office/drawing/2014/main" id="{7B73EBBD-2CC2-4A54-985E-10D34BDBC155}"/>
                      </a:ext>
                    </a:extLst>
                  </p:cNvPr>
                  <p:cNvSpPr/>
                  <p:nvPr/>
                </p:nvSpPr>
                <p:spPr>
                  <a:xfrm rot="5400000">
                    <a:off x="5019675" y="1485900"/>
                    <a:ext cx="828675" cy="1352550"/>
                  </a:xfrm>
                  <a:prstGeom prst="snip2SameRect">
                    <a:avLst>
                      <a:gd name="adj1" fmla="val 25141"/>
                      <a:gd name="adj2" fmla="val 17829"/>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74" name="橢圓 173">
                    <a:extLst>
                      <a:ext uri="{FF2B5EF4-FFF2-40B4-BE49-F238E27FC236}">
                        <a16:creationId xmlns="" xmlns:a16="http://schemas.microsoft.com/office/drawing/2014/main" id="{ED6FF852-E7E8-4701-A28F-89B6E5F6E5AC}"/>
                      </a:ext>
                    </a:extLst>
                  </p:cNvPr>
                  <p:cNvSpPr/>
                  <p:nvPr/>
                </p:nvSpPr>
                <p:spPr>
                  <a:xfrm>
                    <a:off x="5219700" y="1747836"/>
                    <a:ext cx="1200150" cy="828677"/>
                  </a:xfrm>
                  <a:prstGeom prst="ellips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nvGrpSpPr>
                <p:cNvPr id="170" name="群組 169">
                  <a:extLst>
                    <a:ext uri="{FF2B5EF4-FFF2-40B4-BE49-F238E27FC236}">
                      <a16:creationId xmlns="" xmlns:a16="http://schemas.microsoft.com/office/drawing/2014/main" id="{2B108470-0395-42D7-9F12-CE79EDAA667B}"/>
                    </a:ext>
                  </a:extLst>
                </p:cNvPr>
                <p:cNvGrpSpPr/>
                <p:nvPr/>
              </p:nvGrpSpPr>
              <p:grpSpPr>
                <a:xfrm>
                  <a:off x="3212307" y="1249963"/>
                  <a:ext cx="2374105" cy="862013"/>
                  <a:chOff x="3212307" y="1249963"/>
                  <a:chExt cx="2374105" cy="862013"/>
                </a:xfrm>
                <a:grpFill/>
              </p:grpSpPr>
              <p:sp>
                <p:nvSpPr>
                  <p:cNvPr id="171" name="矩形 170">
                    <a:extLst>
                      <a:ext uri="{FF2B5EF4-FFF2-40B4-BE49-F238E27FC236}">
                        <a16:creationId xmlns="" xmlns:a16="http://schemas.microsoft.com/office/drawing/2014/main" id="{DD2B5E6E-68DD-45BC-88C5-27A15DCE5E0D}"/>
                      </a:ext>
                    </a:extLst>
                  </p:cNvPr>
                  <p:cNvSpPr/>
                  <p:nvPr/>
                </p:nvSpPr>
                <p:spPr>
                  <a:xfrm>
                    <a:off x="3990975" y="1552575"/>
                    <a:ext cx="1595437" cy="495300"/>
                  </a:xfrm>
                  <a:prstGeom prst="rect">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172" name="對角線條紋 171">
                    <a:extLst>
                      <a:ext uri="{FF2B5EF4-FFF2-40B4-BE49-F238E27FC236}">
                        <a16:creationId xmlns="" xmlns:a16="http://schemas.microsoft.com/office/drawing/2014/main" id="{A30F399D-A1A9-4164-818A-2BD7C84DC139}"/>
                      </a:ext>
                    </a:extLst>
                  </p:cNvPr>
                  <p:cNvSpPr/>
                  <p:nvPr/>
                </p:nvSpPr>
                <p:spPr>
                  <a:xfrm rot="4911388">
                    <a:off x="3250407" y="1211863"/>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168" name="對角線條紋 167">
                <a:extLst>
                  <a:ext uri="{FF2B5EF4-FFF2-40B4-BE49-F238E27FC236}">
                    <a16:creationId xmlns="" xmlns:a16="http://schemas.microsoft.com/office/drawing/2014/main" id="{4B5A3077-63E7-4512-A062-D46D7BCD5A4D}"/>
                  </a:ext>
                </a:extLst>
              </p:cNvPr>
              <p:cNvSpPr/>
              <p:nvPr/>
            </p:nvSpPr>
            <p:spPr>
              <a:xfrm rot="12281777">
                <a:off x="3250406" y="1407895"/>
                <a:ext cx="862013" cy="938214"/>
              </a:xfrm>
              <a:prstGeom prst="diagStripe">
                <a:avLst/>
              </a:prstGeom>
              <a:grpFill/>
              <a:ln w="12700" cap="flat" cmpd="sng" algn="ctr">
                <a:solidFill>
                  <a:schemeClr val="accent1"/>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34" name="箭號: 向右 33">
            <a:extLst>
              <a:ext uri="{FF2B5EF4-FFF2-40B4-BE49-F238E27FC236}">
                <a16:creationId xmlns="" xmlns:a16="http://schemas.microsoft.com/office/drawing/2014/main" id="{E31D023E-A01B-4D94-AB94-DE380CD26A49}"/>
              </a:ext>
            </a:extLst>
          </p:cNvPr>
          <p:cNvSpPr/>
          <p:nvPr/>
        </p:nvSpPr>
        <p:spPr>
          <a:xfrm rot="3194338">
            <a:off x="7087154" y="2989519"/>
            <a:ext cx="982145" cy="684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Tree>
    <p:extLst>
      <p:ext uri="{BB962C8B-B14F-4D97-AF65-F5344CB8AC3E}">
        <p14:creationId xmlns:p14="http://schemas.microsoft.com/office/powerpoint/2010/main" val="1577787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88889E-6 2.59259E-6 C 0.00017 0.14352 0.00052 0.28734 0.00086 0.43117 " pathEditMode="relative" rAng="0" ptsTypes="AA">
                                      <p:cBhvr>
                                        <p:cTn id="10" dur="2000" fill="hold"/>
                                        <p:tgtEl>
                                          <p:spTgt spid="80"/>
                                        </p:tgtEl>
                                        <p:attrNameLst>
                                          <p:attrName>ppt_x</p:attrName>
                                          <p:attrName>ppt_y</p:attrName>
                                        </p:attrNameLst>
                                      </p:cBhvr>
                                      <p:rCtr x="35" y="21543"/>
                                    </p:animMotion>
                                  </p:childTnLst>
                                </p:cTn>
                              </p:par>
                              <p:par>
                                <p:cTn id="11" presetID="2" presetClass="entr" presetSubtype="4"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additive="base">
                                        <p:cTn id="13" dur="1000" fill="hold"/>
                                        <p:tgtEl>
                                          <p:spTgt spid="86"/>
                                        </p:tgtEl>
                                        <p:attrNameLst>
                                          <p:attrName>ppt_x</p:attrName>
                                        </p:attrNameLst>
                                      </p:cBhvr>
                                      <p:tavLst>
                                        <p:tav tm="0">
                                          <p:val>
                                            <p:strVal val="#ppt_x"/>
                                          </p:val>
                                        </p:tav>
                                        <p:tav tm="100000">
                                          <p:val>
                                            <p:strVal val="#ppt_x"/>
                                          </p:val>
                                        </p:tav>
                                      </p:tavLst>
                                    </p:anim>
                                    <p:anim calcmode="lin" valueType="num">
                                      <p:cBhvr additive="base">
                                        <p:cTn id="14" dur="10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3000" fill="hold"/>
                                        <p:tgtEl>
                                          <p:spTgt spid="122"/>
                                        </p:tgtEl>
                                        <p:attrNameLst>
                                          <p:attrName>ppt_x</p:attrName>
                                        </p:attrNameLst>
                                      </p:cBhvr>
                                      <p:tavLst>
                                        <p:tav tm="0">
                                          <p:val>
                                            <p:strVal val="1+#ppt_w/2"/>
                                          </p:val>
                                        </p:tav>
                                        <p:tav tm="100000">
                                          <p:val>
                                            <p:strVal val="#ppt_x"/>
                                          </p:val>
                                        </p:tav>
                                      </p:tavLst>
                                    </p:anim>
                                    <p:anim calcmode="lin" valueType="num">
                                      <p:cBhvr additive="base">
                                        <p:cTn id="26" dur="3000" fill="hold"/>
                                        <p:tgtEl>
                                          <p:spTgt spid="122"/>
                                        </p:tgtEl>
                                        <p:attrNameLst>
                                          <p:attrName>ppt_y</p:attrName>
                                        </p:attrNameLst>
                                      </p:cBhvr>
                                      <p:tavLst>
                                        <p:tav tm="0">
                                          <p:val>
                                            <p:strVal val="#ppt_y"/>
                                          </p:val>
                                        </p:tav>
                                        <p:tav tm="100000">
                                          <p:val>
                                            <p:strVal val="#ppt_y"/>
                                          </p:val>
                                        </p:tav>
                                      </p:tavLst>
                                    </p:anim>
                                  </p:childTnLst>
                                </p:cTn>
                              </p:par>
                              <p:par>
                                <p:cTn id="27" presetID="0" presetClass="path" presetSubtype="0" accel="50000" decel="50000" fill="hold" nodeType="withEffect">
                                  <p:stCondLst>
                                    <p:cond delay="0"/>
                                  </p:stCondLst>
                                  <p:childTnLst>
                                    <p:animMotion origin="layout" path="M 0.00139 0.0034 L 0.36094 0.00154 " pathEditMode="relative" rAng="0" ptsTypes="AA">
                                      <p:cBhvr>
                                        <p:cTn id="28" dur="3000" fill="hold"/>
                                        <p:tgtEl>
                                          <p:spTgt spid="58"/>
                                        </p:tgtEl>
                                        <p:attrNameLst>
                                          <p:attrName>ppt_x</p:attrName>
                                          <p:attrName>ppt_y</p:attrName>
                                        </p:attrNameLst>
                                      </p:cBhvr>
                                      <p:rCtr x="17969" y="-93"/>
                                    </p:animMotion>
                                  </p:childTnLst>
                                </p:cTn>
                              </p:par>
                              <p:par>
                                <p:cTn id="29" presetID="1" presetClass="exit" presetSubtype="0" fill="hold" grpId="1" nodeType="withEffect">
                                  <p:stCondLst>
                                    <p:cond delay="0"/>
                                  </p:stCondLst>
                                  <p:childTnLst>
                                    <p:set>
                                      <p:cBhvr>
                                        <p:cTn id="30" dur="1" fill="hold">
                                          <p:stCondLst>
                                            <p:cond delay="0"/>
                                          </p:stCondLst>
                                        </p:cTn>
                                        <p:tgtEl>
                                          <p:spTgt spid="8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7" grpId="1"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2" name="群組 31">
            <a:extLst>
              <a:ext uri="{FF2B5EF4-FFF2-40B4-BE49-F238E27FC236}">
                <a16:creationId xmlns="" xmlns:a16="http://schemas.microsoft.com/office/drawing/2014/main" id="{8CD66BC3-B97E-4AA4-96D8-B02F3A47B6B8}"/>
              </a:ext>
            </a:extLst>
          </p:cNvPr>
          <p:cNvGrpSpPr/>
          <p:nvPr/>
        </p:nvGrpSpPr>
        <p:grpSpPr>
          <a:xfrm rot="2042603">
            <a:off x="787446" y="3751048"/>
            <a:ext cx="1603049" cy="939273"/>
            <a:chOff x="485238" y="2775946"/>
            <a:chExt cx="1202287" cy="704455"/>
          </a:xfrm>
        </p:grpSpPr>
        <p:grpSp>
          <p:nvGrpSpPr>
            <p:cNvPr id="24" name="群組 23">
              <a:extLst>
                <a:ext uri="{FF2B5EF4-FFF2-40B4-BE49-F238E27FC236}">
                  <a16:creationId xmlns="" xmlns:a16="http://schemas.microsoft.com/office/drawing/2014/main" id="{075168BD-F665-4879-BA97-B3F5BB1B94AB}"/>
                </a:ext>
              </a:extLst>
            </p:cNvPr>
            <p:cNvGrpSpPr/>
            <p:nvPr/>
          </p:nvGrpSpPr>
          <p:grpSpPr>
            <a:xfrm rot="18912859">
              <a:off x="485238" y="2775946"/>
              <a:ext cx="1202287" cy="371094"/>
              <a:chOff x="3212307" y="1249963"/>
              <a:chExt cx="4036217" cy="964600"/>
            </a:xfrm>
          </p:grpSpPr>
          <p:grpSp>
            <p:nvGrpSpPr>
              <p:cNvPr id="26" name="群組 25">
                <a:extLst>
                  <a:ext uri="{FF2B5EF4-FFF2-40B4-BE49-F238E27FC236}">
                    <a16:creationId xmlns="" xmlns:a16="http://schemas.microsoft.com/office/drawing/2014/main" id="{CAEC63B3-BB3C-4BCC-AA48-98A9F8407DF4}"/>
                  </a:ext>
                </a:extLst>
              </p:cNvPr>
              <p:cNvGrpSpPr/>
              <p:nvPr/>
            </p:nvGrpSpPr>
            <p:grpSpPr>
              <a:xfrm>
                <a:off x="5586412" y="1385886"/>
                <a:ext cx="1662112" cy="828677"/>
                <a:chOff x="4757738" y="1747836"/>
                <a:chExt cx="1662112" cy="828677"/>
              </a:xfrm>
            </p:grpSpPr>
            <p:sp>
              <p:nvSpPr>
                <p:cNvPr id="30" name="矩形: 剪去同側角落 29">
                  <a:extLst>
                    <a:ext uri="{FF2B5EF4-FFF2-40B4-BE49-F238E27FC236}">
                      <a16:creationId xmlns="" xmlns:a16="http://schemas.microsoft.com/office/drawing/2014/main" id="{F3F97848-E755-45CF-B77E-554E1360E6F6}"/>
                    </a:ext>
                  </a:extLst>
                </p:cNvPr>
                <p:cNvSpPr/>
                <p:nvPr/>
              </p:nvSpPr>
              <p:spPr>
                <a:xfrm rot="5400000">
                  <a:off x="5019675" y="1485900"/>
                  <a:ext cx="828675" cy="1352550"/>
                </a:xfrm>
                <a:prstGeom prst="snip2SameRect">
                  <a:avLst>
                    <a:gd name="adj1" fmla="val 25141"/>
                    <a:gd name="adj2" fmla="val 17829"/>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31" name="橢圓 30">
                  <a:extLst>
                    <a:ext uri="{FF2B5EF4-FFF2-40B4-BE49-F238E27FC236}">
                      <a16:creationId xmlns="" xmlns:a16="http://schemas.microsoft.com/office/drawing/2014/main" id="{1842E1BC-BF53-4623-ADDC-D7CFB2E6FD22}"/>
                    </a:ext>
                  </a:extLst>
                </p:cNvPr>
                <p:cNvSpPr/>
                <p:nvPr/>
              </p:nvSpPr>
              <p:spPr>
                <a:xfrm>
                  <a:off x="5219700" y="1747836"/>
                  <a:ext cx="1200150" cy="828677"/>
                </a:xfrm>
                <a:prstGeom prst="ellips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nvGrpSpPr>
              <p:cNvPr id="27" name="群組 26">
                <a:extLst>
                  <a:ext uri="{FF2B5EF4-FFF2-40B4-BE49-F238E27FC236}">
                    <a16:creationId xmlns="" xmlns:a16="http://schemas.microsoft.com/office/drawing/2014/main" id="{7AC60A5E-4F3D-44A4-8A86-DC35096467C6}"/>
                  </a:ext>
                </a:extLst>
              </p:cNvPr>
              <p:cNvGrpSpPr/>
              <p:nvPr/>
            </p:nvGrpSpPr>
            <p:grpSpPr>
              <a:xfrm>
                <a:off x="3212307" y="1249963"/>
                <a:ext cx="2374105" cy="862013"/>
                <a:chOff x="3212307" y="1249963"/>
                <a:chExt cx="2374105" cy="862013"/>
              </a:xfrm>
            </p:grpSpPr>
            <p:sp>
              <p:nvSpPr>
                <p:cNvPr id="28" name="矩形 27">
                  <a:extLst>
                    <a:ext uri="{FF2B5EF4-FFF2-40B4-BE49-F238E27FC236}">
                      <a16:creationId xmlns="" xmlns:a16="http://schemas.microsoft.com/office/drawing/2014/main" id="{1A8DB080-E346-4A53-AF50-858A9C3B0045}"/>
                    </a:ext>
                  </a:extLst>
                </p:cNvPr>
                <p:cNvSpPr/>
                <p:nvPr/>
              </p:nvSpPr>
              <p:spPr>
                <a:xfrm>
                  <a:off x="3990975" y="1552575"/>
                  <a:ext cx="1595437" cy="495300"/>
                </a:xfrm>
                <a:prstGeom prst="rect">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29" name="對角線條紋 28">
                  <a:extLst>
                    <a:ext uri="{FF2B5EF4-FFF2-40B4-BE49-F238E27FC236}">
                      <a16:creationId xmlns="" xmlns:a16="http://schemas.microsoft.com/office/drawing/2014/main" id="{C94AE716-EDB4-4E82-AC8A-497459186191}"/>
                    </a:ext>
                  </a:extLst>
                </p:cNvPr>
                <p:cNvSpPr/>
                <p:nvPr/>
              </p:nvSpPr>
              <p:spPr>
                <a:xfrm rot="4911388">
                  <a:off x="3250407" y="1211863"/>
                  <a:ext cx="862013" cy="938214"/>
                </a:xfrm>
                <a:prstGeom prst="diagStrip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25" name="對角線條紋 24">
              <a:extLst>
                <a:ext uri="{FF2B5EF4-FFF2-40B4-BE49-F238E27FC236}">
                  <a16:creationId xmlns="" xmlns:a16="http://schemas.microsoft.com/office/drawing/2014/main" id="{B1B172DC-19B8-4113-9B49-3FA45BA8A837}"/>
                </a:ext>
              </a:extLst>
            </p:cNvPr>
            <p:cNvSpPr/>
            <p:nvPr/>
          </p:nvSpPr>
          <p:spPr>
            <a:xfrm rot="9594636">
              <a:off x="690877" y="3119458"/>
              <a:ext cx="256772" cy="360943"/>
            </a:xfrm>
            <a:prstGeom prst="diagStrip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nvGrpSpPr>
          <p:cNvPr id="33" name="群組 32">
            <a:extLst>
              <a:ext uri="{FF2B5EF4-FFF2-40B4-BE49-F238E27FC236}">
                <a16:creationId xmlns="" xmlns:a16="http://schemas.microsoft.com/office/drawing/2014/main" id="{1593CA23-C3AB-494B-A442-FC81B6E7F853}"/>
              </a:ext>
            </a:extLst>
          </p:cNvPr>
          <p:cNvGrpSpPr/>
          <p:nvPr/>
        </p:nvGrpSpPr>
        <p:grpSpPr>
          <a:xfrm>
            <a:off x="1180476" y="4792341"/>
            <a:ext cx="1603049" cy="849172"/>
            <a:chOff x="1012416" y="3524839"/>
            <a:chExt cx="1202287" cy="636879"/>
          </a:xfrm>
        </p:grpSpPr>
        <p:grpSp>
          <p:nvGrpSpPr>
            <p:cNvPr id="16" name="群組 15">
              <a:extLst>
                <a:ext uri="{FF2B5EF4-FFF2-40B4-BE49-F238E27FC236}">
                  <a16:creationId xmlns="" xmlns:a16="http://schemas.microsoft.com/office/drawing/2014/main" id="{96C10F7E-6068-495A-98F8-C66EC4A99EBF}"/>
                </a:ext>
              </a:extLst>
            </p:cNvPr>
            <p:cNvGrpSpPr/>
            <p:nvPr/>
          </p:nvGrpSpPr>
          <p:grpSpPr>
            <a:xfrm rot="20160696">
              <a:off x="1012416" y="3524839"/>
              <a:ext cx="1202287" cy="371094"/>
              <a:chOff x="3212307" y="1249963"/>
              <a:chExt cx="4036217" cy="964600"/>
            </a:xfrm>
          </p:grpSpPr>
          <p:grpSp>
            <p:nvGrpSpPr>
              <p:cNvPr id="18" name="群組 17">
                <a:extLst>
                  <a:ext uri="{FF2B5EF4-FFF2-40B4-BE49-F238E27FC236}">
                    <a16:creationId xmlns="" xmlns:a16="http://schemas.microsoft.com/office/drawing/2014/main" id="{71D7244F-44A3-4832-8EF1-ACEF406ED82A}"/>
                  </a:ext>
                </a:extLst>
              </p:cNvPr>
              <p:cNvGrpSpPr/>
              <p:nvPr/>
            </p:nvGrpSpPr>
            <p:grpSpPr>
              <a:xfrm>
                <a:off x="5586412" y="1385886"/>
                <a:ext cx="1662112" cy="828677"/>
                <a:chOff x="4757738" y="1747836"/>
                <a:chExt cx="1662112" cy="828677"/>
              </a:xfrm>
            </p:grpSpPr>
            <p:sp>
              <p:nvSpPr>
                <p:cNvPr id="22" name="矩形: 剪去同側角落 21">
                  <a:extLst>
                    <a:ext uri="{FF2B5EF4-FFF2-40B4-BE49-F238E27FC236}">
                      <a16:creationId xmlns="" xmlns:a16="http://schemas.microsoft.com/office/drawing/2014/main" id="{39D873CB-0159-445B-860A-8B35A455EBBB}"/>
                    </a:ext>
                  </a:extLst>
                </p:cNvPr>
                <p:cNvSpPr/>
                <p:nvPr/>
              </p:nvSpPr>
              <p:spPr>
                <a:xfrm rot="5400000">
                  <a:off x="5019675" y="1485900"/>
                  <a:ext cx="828675" cy="1352550"/>
                </a:xfrm>
                <a:prstGeom prst="snip2SameRect">
                  <a:avLst>
                    <a:gd name="adj1" fmla="val 25141"/>
                    <a:gd name="adj2" fmla="val 17829"/>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23" name="橢圓 22">
                  <a:extLst>
                    <a:ext uri="{FF2B5EF4-FFF2-40B4-BE49-F238E27FC236}">
                      <a16:creationId xmlns="" xmlns:a16="http://schemas.microsoft.com/office/drawing/2014/main" id="{BDC45F87-488F-4AAA-B84E-4455517B7CB1}"/>
                    </a:ext>
                  </a:extLst>
                </p:cNvPr>
                <p:cNvSpPr/>
                <p:nvPr/>
              </p:nvSpPr>
              <p:spPr>
                <a:xfrm>
                  <a:off x="5219700" y="1747836"/>
                  <a:ext cx="1200150" cy="828677"/>
                </a:xfrm>
                <a:prstGeom prst="ellips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grpSp>
          <p:grpSp>
            <p:nvGrpSpPr>
              <p:cNvPr id="19" name="群組 18">
                <a:extLst>
                  <a:ext uri="{FF2B5EF4-FFF2-40B4-BE49-F238E27FC236}">
                    <a16:creationId xmlns="" xmlns:a16="http://schemas.microsoft.com/office/drawing/2014/main" id="{0EC40E20-0808-4A0B-9C53-AE1836D1541C}"/>
                  </a:ext>
                </a:extLst>
              </p:cNvPr>
              <p:cNvGrpSpPr/>
              <p:nvPr/>
            </p:nvGrpSpPr>
            <p:grpSpPr>
              <a:xfrm>
                <a:off x="3212307" y="1249963"/>
                <a:ext cx="2374105" cy="862013"/>
                <a:chOff x="3212307" y="1249963"/>
                <a:chExt cx="2374105" cy="862013"/>
              </a:xfrm>
            </p:grpSpPr>
            <p:sp>
              <p:nvSpPr>
                <p:cNvPr id="20" name="矩形 19">
                  <a:extLst>
                    <a:ext uri="{FF2B5EF4-FFF2-40B4-BE49-F238E27FC236}">
                      <a16:creationId xmlns="" xmlns:a16="http://schemas.microsoft.com/office/drawing/2014/main" id="{948FA437-E51F-4669-A82A-08D15F1E18BD}"/>
                    </a:ext>
                  </a:extLst>
                </p:cNvPr>
                <p:cNvSpPr/>
                <p:nvPr/>
              </p:nvSpPr>
              <p:spPr>
                <a:xfrm>
                  <a:off x="3990975" y="1552575"/>
                  <a:ext cx="1595437" cy="495300"/>
                </a:xfrm>
                <a:prstGeom prst="rect">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white"/>
                    </a:solidFill>
                    <a:latin typeface="Calibri" panose="020F0502020204030204"/>
                  </a:endParaRPr>
                </a:p>
              </p:txBody>
            </p:sp>
            <p:sp>
              <p:nvSpPr>
                <p:cNvPr id="21" name="對角線條紋 20">
                  <a:extLst>
                    <a:ext uri="{FF2B5EF4-FFF2-40B4-BE49-F238E27FC236}">
                      <a16:creationId xmlns="" xmlns:a16="http://schemas.microsoft.com/office/drawing/2014/main" id="{4FBFEB48-9AC5-40B6-A24E-F3EF6D7262FF}"/>
                    </a:ext>
                  </a:extLst>
                </p:cNvPr>
                <p:cNvSpPr/>
                <p:nvPr/>
              </p:nvSpPr>
              <p:spPr>
                <a:xfrm rot="4911388">
                  <a:off x="3250407" y="1211863"/>
                  <a:ext cx="862013" cy="938214"/>
                </a:xfrm>
                <a:prstGeom prst="diagStrip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grpSp>
        <p:sp>
          <p:nvSpPr>
            <p:cNvPr id="17" name="對角線條紋 16">
              <a:extLst>
                <a:ext uri="{FF2B5EF4-FFF2-40B4-BE49-F238E27FC236}">
                  <a16:creationId xmlns="" xmlns:a16="http://schemas.microsoft.com/office/drawing/2014/main" id="{FF10A9BB-DF5D-47B2-8255-5288D227DB5D}"/>
                </a:ext>
              </a:extLst>
            </p:cNvPr>
            <p:cNvSpPr/>
            <p:nvPr/>
          </p:nvSpPr>
          <p:spPr>
            <a:xfrm rot="10842473">
              <a:off x="1075677" y="3800775"/>
              <a:ext cx="256772" cy="360943"/>
            </a:xfrm>
            <a:prstGeom prst="diagStripe">
              <a:avLst/>
            </a:prstGeom>
            <a:solidFill>
              <a:srgbClr val="44546A"/>
            </a:solidFill>
            <a:ln w="12700" cap="flat" cmpd="sng" algn="ctr">
              <a:solidFill>
                <a:srgbClr val="44546A"/>
              </a:solidFill>
              <a:prstDash val="solid"/>
              <a:miter lim="800000"/>
            </a:ln>
            <a:effectLst/>
          </p:spPr>
          <p:txBody>
            <a:bodyPr rtlCol="0" anchor="ctr"/>
            <a:lstStyle/>
            <a:p>
              <a:pPr algn="ctr" defTabSz="1219170">
                <a:defRPr/>
              </a:pPr>
              <a:endParaRPr lang="zh-TW" altLang="en-US" sz="2400">
                <a:solidFill>
                  <a:prstClr val="black"/>
                </a:solidFill>
                <a:latin typeface="Calibri" panose="020F0502020204030204"/>
              </a:endParaRPr>
            </a:p>
          </p:txBody>
        </p:sp>
      </p:grpSp>
      <p:pic>
        <p:nvPicPr>
          <p:cNvPr id="37" name="圖片 36" descr="一張含有 物件, 鳥, 水, 坐 的圖片&#10;&#10;自動產生的描述">
            <a:extLst>
              <a:ext uri="{FF2B5EF4-FFF2-40B4-BE49-F238E27FC236}">
                <a16:creationId xmlns="" xmlns:a16="http://schemas.microsoft.com/office/drawing/2014/main" id="{996D5EA0-A15F-43CF-AFAA-BEBDCBE8663D}"/>
              </a:ext>
            </a:extLst>
          </p:cNvPr>
          <p:cNvPicPr>
            <a:picLocks noChangeAspect="1"/>
          </p:cNvPicPr>
          <p:nvPr/>
        </p:nvPicPr>
        <p:blipFill>
          <a:blip r:embed="rId3"/>
          <a:stretch>
            <a:fillRect/>
          </a:stretch>
        </p:blipFill>
        <p:spPr>
          <a:xfrm>
            <a:off x="8145077" y="0"/>
            <a:ext cx="4038348" cy="6858000"/>
          </a:xfrm>
          <a:prstGeom prst="rect">
            <a:avLst/>
          </a:prstGeom>
        </p:spPr>
      </p:pic>
    </p:spTree>
    <p:extLst>
      <p:ext uri="{BB962C8B-B14F-4D97-AF65-F5344CB8AC3E}">
        <p14:creationId xmlns:p14="http://schemas.microsoft.com/office/powerpoint/2010/main" val="2015410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94444E-6 1.48148E-6 L 0.46319 -0.3895 " pathEditMode="relative" rAng="0" ptsTypes="AA">
                                      <p:cBhvr>
                                        <p:cTn id="12" dur="2000" fill="hold"/>
                                        <p:tgtEl>
                                          <p:spTgt spid="32"/>
                                        </p:tgtEl>
                                        <p:attrNameLst>
                                          <p:attrName>ppt_x</p:attrName>
                                          <p:attrName>ppt_y</p:attrName>
                                        </p:attrNameLst>
                                      </p:cBhvr>
                                      <p:rCtr x="23056" y="-19630"/>
                                    </p:animMotion>
                                  </p:childTnLst>
                                </p:cTn>
                              </p:par>
                              <p:par>
                                <p:cTn id="13" presetID="42" presetClass="path" presetSubtype="0" accel="50000" decel="50000" fill="hold" nodeType="withEffect">
                                  <p:stCondLst>
                                    <p:cond delay="0"/>
                                  </p:stCondLst>
                                  <p:childTnLst>
                                    <p:animMotion origin="layout" path="M -2.5E-6 2.09877E-6 L 0.45052 -0.30987 " pathEditMode="relative" rAng="0" ptsTypes="AA">
                                      <p:cBhvr>
                                        <p:cTn id="14" dur="2000" fill="hold"/>
                                        <p:tgtEl>
                                          <p:spTgt spid="33"/>
                                        </p:tgtEl>
                                        <p:attrNameLst>
                                          <p:attrName>ppt_x</p:attrName>
                                          <p:attrName>ppt_y</p:attrName>
                                        </p:attrNameLst>
                                      </p:cBhvr>
                                      <p:rCtr x="22448" y="-15463"/>
                                    </p:animMotion>
                                  </p:childTnLst>
                                </p:cTn>
                              </p:par>
                            </p:childTnLst>
                          </p:cTn>
                        </p:par>
                        <p:par>
                          <p:cTn id="15" fill="hold">
                            <p:stCondLst>
                              <p:cond delay="2000"/>
                            </p:stCondLst>
                            <p:childTnLst>
                              <p:par>
                                <p:cTn id="16" presetID="1" presetClass="exit" presetSubtype="0" fill="hold" nodeType="afterEffect">
                                  <p:stCondLst>
                                    <p:cond delay="0"/>
                                  </p:stCondLst>
                                  <p:childTnLst>
                                    <p:set>
                                      <p:cBhvr>
                                        <p:cTn id="17" dur="1" fill="hold">
                                          <p:stCondLst>
                                            <p:cond delay="0"/>
                                          </p:stCondLst>
                                        </p:cTn>
                                        <p:tgtEl>
                                          <p:spTgt spid="32"/>
                                        </p:tgtEl>
                                        <p:attrNameLst>
                                          <p:attrName>style.visibility</p:attrName>
                                        </p:attrNameLst>
                                      </p:cBhvr>
                                      <p:to>
                                        <p:strVal val="hidden"/>
                                      </p:to>
                                    </p:set>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grpSp>
        <p:nvGrpSpPr>
          <p:cNvPr id="89" name="Google Shape;89;p17"/>
          <p:cNvGrpSpPr/>
          <p:nvPr/>
        </p:nvGrpSpPr>
        <p:grpSpPr>
          <a:xfrm>
            <a:off x="2550740" y="5362463"/>
            <a:ext cx="2235517" cy="1315893"/>
            <a:chOff x="5732842" y="2716922"/>
            <a:chExt cx="1676638" cy="986920"/>
          </a:xfrm>
        </p:grpSpPr>
        <p:grpSp>
          <p:nvGrpSpPr>
            <p:cNvPr id="90" name="Google Shape;90;p17"/>
            <p:cNvGrpSpPr/>
            <p:nvPr/>
          </p:nvGrpSpPr>
          <p:grpSpPr>
            <a:xfrm>
              <a:off x="6187853" y="2716922"/>
              <a:ext cx="603654" cy="342581"/>
              <a:chOff x="6209375" y="1561650"/>
              <a:chExt cx="2230800" cy="1846800"/>
            </a:xfrm>
          </p:grpSpPr>
          <p:sp>
            <p:nvSpPr>
              <p:cNvPr id="91" name="Google Shape;91;p17"/>
              <p:cNvSpPr/>
              <p:nvPr/>
            </p:nvSpPr>
            <p:spPr>
              <a:xfrm>
                <a:off x="6209375" y="1561650"/>
                <a:ext cx="2230800" cy="1846800"/>
              </a:xfrm>
              <a:prstGeom prst="wedgeEllipseCallout">
                <a:avLst>
                  <a:gd name="adj1" fmla="val -37222"/>
                  <a:gd name="adj2" fmla="val 55034"/>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92" name="Google Shape;92;p17"/>
              <p:cNvSpPr/>
              <p:nvPr/>
            </p:nvSpPr>
            <p:spPr>
              <a:xfrm>
                <a:off x="6326975" y="1679500"/>
                <a:ext cx="1995600" cy="163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grpSp>
        <p:grpSp>
          <p:nvGrpSpPr>
            <p:cNvPr id="93" name="Google Shape;93;p17"/>
            <p:cNvGrpSpPr/>
            <p:nvPr/>
          </p:nvGrpSpPr>
          <p:grpSpPr>
            <a:xfrm rot="3057203">
              <a:off x="5754191" y="3086618"/>
              <a:ext cx="603778" cy="342682"/>
              <a:chOff x="6209375" y="1561650"/>
              <a:chExt cx="2230800" cy="1846800"/>
            </a:xfrm>
          </p:grpSpPr>
          <p:sp>
            <p:nvSpPr>
              <p:cNvPr id="94" name="Google Shape;94;p17"/>
              <p:cNvSpPr/>
              <p:nvPr/>
            </p:nvSpPr>
            <p:spPr>
              <a:xfrm>
                <a:off x="6209375" y="1561650"/>
                <a:ext cx="2230800" cy="1846800"/>
              </a:xfrm>
              <a:prstGeom prst="wedgeEllipseCallout">
                <a:avLst>
                  <a:gd name="adj1" fmla="val -37222"/>
                  <a:gd name="adj2" fmla="val 55034"/>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95" name="Google Shape;95;p17"/>
              <p:cNvSpPr/>
              <p:nvPr/>
            </p:nvSpPr>
            <p:spPr>
              <a:xfrm>
                <a:off x="6326975" y="1679500"/>
                <a:ext cx="1995600" cy="163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grpSp>
        <p:grpSp>
          <p:nvGrpSpPr>
            <p:cNvPr id="96" name="Google Shape;96;p17"/>
            <p:cNvGrpSpPr/>
            <p:nvPr/>
          </p:nvGrpSpPr>
          <p:grpSpPr>
            <a:xfrm rot="-2315620">
              <a:off x="6319312" y="3210376"/>
              <a:ext cx="603660" cy="342588"/>
              <a:chOff x="6209375" y="1561650"/>
              <a:chExt cx="2230800" cy="1846800"/>
            </a:xfrm>
          </p:grpSpPr>
          <p:sp>
            <p:nvSpPr>
              <p:cNvPr id="97" name="Google Shape;97;p17"/>
              <p:cNvSpPr/>
              <p:nvPr/>
            </p:nvSpPr>
            <p:spPr>
              <a:xfrm>
                <a:off x="6209375" y="1561650"/>
                <a:ext cx="2230800" cy="1846800"/>
              </a:xfrm>
              <a:prstGeom prst="wedgeEllipseCallout">
                <a:avLst>
                  <a:gd name="adj1" fmla="val -37222"/>
                  <a:gd name="adj2" fmla="val 55034"/>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98" name="Google Shape;98;p17"/>
              <p:cNvSpPr/>
              <p:nvPr/>
            </p:nvSpPr>
            <p:spPr>
              <a:xfrm>
                <a:off x="6326975" y="1679500"/>
                <a:ext cx="1995600" cy="163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grpSp>
        <p:grpSp>
          <p:nvGrpSpPr>
            <p:cNvPr id="99" name="Google Shape;99;p17"/>
            <p:cNvGrpSpPr/>
            <p:nvPr/>
          </p:nvGrpSpPr>
          <p:grpSpPr>
            <a:xfrm rot="3400088">
              <a:off x="6798649" y="3004003"/>
              <a:ext cx="603690" cy="342573"/>
              <a:chOff x="6209375" y="1561650"/>
              <a:chExt cx="2230800" cy="1846800"/>
            </a:xfrm>
          </p:grpSpPr>
          <p:sp>
            <p:nvSpPr>
              <p:cNvPr id="100" name="Google Shape;100;p17"/>
              <p:cNvSpPr/>
              <p:nvPr/>
            </p:nvSpPr>
            <p:spPr>
              <a:xfrm>
                <a:off x="6209375" y="1561650"/>
                <a:ext cx="2230800" cy="1846800"/>
              </a:xfrm>
              <a:prstGeom prst="wedgeEllipseCallout">
                <a:avLst>
                  <a:gd name="adj1" fmla="val -37222"/>
                  <a:gd name="adj2" fmla="val 55034"/>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101" name="Google Shape;101;p17"/>
              <p:cNvSpPr/>
              <p:nvPr/>
            </p:nvSpPr>
            <p:spPr>
              <a:xfrm>
                <a:off x="6326975" y="1679500"/>
                <a:ext cx="1995600" cy="163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grpSp>
      </p:grpSp>
      <p:sp>
        <p:nvSpPr>
          <p:cNvPr id="103" name="Google Shape;103;p17"/>
          <p:cNvSpPr/>
          <p:nvPr/>
        </p:nvSpPr>
        <p:spPr>
          <a:xfrm rot="5402225">
            <a:off x="3003739" y="4058281"/>
            <a:ext cx="1236000" cy="594800"/>
          </a:xfrm>
          <a:prstGeom prst="rightArrow">
            <a:avLst>
              <a:gd name="adj1" fmla="val 50000"/>
              <a:gd name="adj2" fmla="val 50000"/>
            </a:avLst>
          </a:prstGeom>
          <a:solidFill>
            <a:srgbClr val="E0E0E0"/>
          </a:solidFill>
          <a:ln w="9525" cap="flat" cmpd="sng">
            <a:solidFill>
              <a:srgbClr val="E0E0E0"/>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37474F">
                  <a:lumMod val="50000"/>
                </a:srgbClr>
              </a:solidFill>
            </a:endParaRPr>
          </a:p>
        </p:txBody>
      </p:sp>
      <p:grpSp>
        <p:nvGrpSpPr>
          <p:cNvPr id="3" name="群組 2">
            <a:extLst>
              <a:ext uri="{FF2B5EF4-FFF2-40B4-BE49-F238E27FC236}">
                <a16:creationId xmlns="" xmlns:a16="http://schemas.microsoft.com/office/drawing/2014/main" id="{2BDFB1A1-162A-40A7-B708-D169C43EF561}"/>
              </a:ext>
            </a:extLst>
          </p:cNvPr>
          <p:cNvGrpSpPr/>
          <p:nvPr/>
        </p:nvGrpSpPr>
        <p:grpSpPr>
          <a:xfrm>
            <a:off x="8155322" y="0"/>
            <a:ext cx="4036677" cy="6858000"/>
            <a:chOff x="6116491" y="0"/>
            <a:chExt cx="3027508" cy="5143500"/>
          </a:xfrm>
          <a:solidFill>
            <a:srgbClr val="E0E0E0"/>
          </a:solidFill>
        </p:grpSpPr>
        <p:sp>
          <p:nvSpPr>
            <p:cNvPr id="2" name="矩形 1">
              <a:extLst>
                <a:ext uri="{FF2B5EF4-FFF2-40B4-BE49-F238E27FC236}">
                  <a16:creationId xmlns="" xmlns:a16="http://schemas.microsoft.com/office/drawing/2014/main" id="{C6B6D1D8-AB0E-4D8C-890C-EE679A4D3B78}"/>
                </a:ext>
              </a:extLst>
            </p:cNvPr>
            <p:cNvSpPr/>
            <p:nvPr/>
          </p:nvSpPr>
          <p:spPr>
            <a:xfrm>
              <a:off x="6116491" y="0"/>
              <a:ext cx="3027508" cy="5143500"/>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pic>
          <p:nvPicPr>
            <p:cNvPr id="5" name="圖片 4" descr="一張含有 畫畫 的圖片&#10;&#10;自動產生的描述">
              <a:extLst>
                <a:ext uri="{FF2B5EF4-FFF2-40B4-BE49-F238E27FC236}">
                  <a16:creationId xmlns="" xmlns:a16="http://schemas.microsoft.com/office/drawing/2014/main" id="{4074D791-04AB-41D9-A857-3C328E6D5249}"/>
                </a:ext>
              </a:extLst>
            </p:cNvPr>
            <p:cNvPicPr>
              <a:picLocks noChangeAspect="1"/>
            </p:cNvPicPr>
            <p:nvPr/>
          </p:nvPicPr>
          <p:blipFill>
            <a:blip r:embed="rId4"/>
            <a:stretch>
              <a:fillRect/>
            </a:stretch>
          </p:blipFill>
          <p:spPr>
            <a:xfrm>
              <a:off x="6116491" y="209413"/>
              <a:ext cx="3027508" cy="4854365"/>
            </a:xfrm>
            <a:prstGeom prst="rect">
              <a:avLst/>
            </a:prstGeom>
            <a:grpFill/>
            <a:ln>
              <a:solidFill>
                <a:schemeClr val="tx2"/>
              </a:solidFill>
            </a:ln>
          </p:spPr>
        </p:pic>
      </p:grpSp>
      <p:pic>
        <p:nvPicPr>
          <p:cNvPr id="4" name="圖片 3">
            <a:extLst>
              <a:ext uri="{FF2B5EF4-FFF2-40B4-BE49-F238E27FC236}">
                <a16:creationId xmlns="" xmlns:a16="http://schemas.microsoft.com/office/drawing/2014/main" id="{41D07E83-7B92-46B0-82FB-FAA71D3E6162}"/>
              </a:ext>
            </a:extLst>
          </p:cNvPr>
          <p:cNvPicPr>
            <a:picLocks noChangeAspect="1"/>
          </p:cNvPicPr>
          <p:nvPr/>
        </p:nvPicPr>
        <p:blipFill>
          <a:blip r:embed="rId5"/>
          <a:stretch>
            <a:fillRect/>
          </a:stretch>
        </p:blipFill>
        <p:spPr>
          <a:xfrm rot="20268055">
            <a:off x="1926225" y="71739"/>
            <a:ext cx="3224617" cy="3606680"/>
          </a:xfrm>
          <a:prstGeom prst="rect">
            <a:avLst/>
          </a:prstGeom>
        </p:spPr>
      </p:pic>
    </p:spTree>
    <p:extLst>
      <p:ext uri="{BB962C8B-B14F-4D97-AF65-F5344CB8AC3E}">
        <p14:creationId xmlns:p14="http://schemas.microsoft.com/office/powerpoint/2010/main" val="1647979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109" name="Google Shape;109;p18"/>
          <p:cNvSpPr/>
          <p:nvPr/>
        </p:nvSpPr>
        <p:spPr>
          <a:xfrm>
            <a:off x="0" y="4825401"/>
            <a:ext cx="12192000" cy="2032400"/>
          </a:xfrm>
          <a:prstGeom prst="rect">
            <a:avLst/>
          </a:prstGeom>
          <a:solidFill>
            <a:srgbClr val="FF5050"/>
          </a:solidFill>
          <a:ln w="9525" cap="flat" cmpd="sng">
            <a:solidFill>
              <a:srgbClr val="FF5050"/>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37474F"/>
              </a:solidFill>
            </a:endParaRPr>
          </a:p>
        </p:txBody>
      </p:sp>
      <p:grpSp>
        <p:nvGrpSpPr>
          <p:cNvPr id="110" name="Google Shape;110;p18"/>
          <p:cNvGrpSpPr/>
          <p:nvPr/>
        </p:nvGrpSpPr>
        <p:grpSpPr>
          <a:xfrm rot="21313982">
            <a:off x="2045119" y="2648089"/>
            <a:ext cx="2974277" cy="2057284"/>
            <a:chOff x="6209375" y="1561650"/>
            <a:chExt cx="2230800" cy="1846800"/>
          </a:xfrm>
        </p:grpSpPr>
        <p:sp>
          <p:nvSpPr>
            <p:cNvPr id="111" name="Google Shape;111;p18"/>
            <p:cNvSpPr/>
            <p:nvPr/>
          </p:nvSpPr>
          <p:spPr>
            <a:xfrm>
              <a:off x="6209375" y="1561650"/>
              <a:ext cx="2230800" cy="1846800"/>
            </a:xfrm>
            <a:prstGeom prst="wedgeEllipseCallout">
              <a:avLst>
                <a:gd name="adj1" fmla="val -51112"/>
                <a:gd name="adj2" fmla="val 60237"/>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sp>
          <p:nvSpPr>
            <p:cNvPr id="112" name="Google Shape;112;p18"/>
            <p:cNvSpPr/>
            <p:nvPr/>
          </p:nvSpPr>
          <p:spPr>
            <a:xfrm>
              <a:off x="6326975" y="1679500"/>
              <a:ext cx="1995600" cy="163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FFFFFF"/>
                </a:solidFill>
              </a:endParaRPr>
            </a:p>
          </p:txBody>
        </p:sp>
      </p:grpSp>
      <p:sp>
        <p:nvSpPr>
          <p:cNvPr id="3" name="文字方塊 2">
            <a:extLst>
              <a:ext uri="{FF2B5EF4-FFF2-40B4-BE49-F238E27FC236}">
                <a16:creationId xmlns="" xmlns:a16="http://schemas.microsoft.com/office/drawing/2014/main" id="{1F2A4978-BFA5-43F8-9F66-D9775EB894CE}"/>
              </a:ext>
            </a:extLst>
          </p:cNvPr>
          <p:cNvSpPr txBox="1"/>
          <p:nvPr/>
        </p:nvSpPr>
        <p:spPr>
          <a:xfrm>
            <a:off x="3099228" y="5451751"/>
            <a:ext cx="5993545" cy="754053"/>
          </a:xfrm>
          <a:prstGeom prst="rect">
            <a:avLst/>
          </a:prstGeom>
          <a:noFill/>
        </p:spPr>
        <p:txBody>
          <a:bodyPr wrap="square" rtlCol="0">
            <a:spAutoFit/>
          </a:bodyPr>
          <a:lstStyle/>
          <a:p>
            <a:pPr algn="ctr"/>
            <a:r>
              <a:rPr lang="zh-TW" altLang="en-US" sz="4300" dirty="0">
                <a:solidFill>
                  <a:srgbClr val="FFFFFF"/>
                </a:solidFill>
              </a:rPr>
              <a:t>肝、腸、膀胱</a:t>
            </a:r>
          </a:p>
        </p:txBody>
      </p:sp>
      <p:sp>
        <p:nvSpPr>
          <p:cNvPr id="11" name="箭號: 向左 10">
            <a:extLst>
              <a:ext uri="{FF2B5EF4-FFF2-40B4-BE49-F238E27FC236}">
                <a16:creationId xmlns="" xmlns:a16="http://schemas.microsoft.com/office/drawing/2014/main" id="{DB26257A-04B9-45F8-8E2C-8DB5E6D8D47F}"/>
              </a:ext>
            </a:extLst>
          </p:cNvPr>
          <p:cNvSpPr/>
          <p:nvPr/>
        </p:nvSpPr>
        <p:spPr>
          <a:xfrm rot="10800000">
            <a:off x="5386955" y="3198028"/>
            <a:ext cx="1270427" cy="676195"/>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a:solidFill>
                  <a:srgbClr val="FFFFFF">
                    <a:lumMod val="85000"/>
                  </a:srgbClr>
                </a:solidFill>
              </a:ln>
              <a:solidFill>
                <a:srgbClr val="9E9E9E">
                  <a:lumMod val="40000"/>
                  <a:lumOff val="60000"/>
                </a:srgbClr>
              </a:solidFill>
            </a:endParaRPr>
          </a:p>
        </p:txBody>
      </p:sp>
      <p:grpSp>
        <p:nvGrpSpPr>
          <p:cNvPr id="17" name="群組 16">
            <a:extLst>
              <a:ext uri="{FF2B5EF4-FFF2-40B4-BE49-F238E27FC236}">
                <a16:creationId xmlns="" xmlns:a16="http://schemas.microsoft.com/office/drawing/2014/main" id="{957C8D42-8CC8-4D39-A6DA-B5B11220FE74}"/>
              </a:ext>
            </a:extLst>
          </p:cNvPr>
          <p:cNvGrpSpPr/>
          <p:nvPr/>
        </p:nvGrpSpPr>
        <p:grpSpPr>
          <a:xfrm>
            <a:off x="6872052" y="3105088"/>
            <a:ext cx="2634707" cy="1956046"/>
            <a:chOff x="5154039" y="2328815"/>
            <a:chExt cx="1976030" cy="1467034"/>
          </a:xfrm>
        </p:grpSpPr>
        <p:grpSp>
          <p:nvGrpSpPr>
            <p:cNvPr id="15" name="群組 14">
              <a:extLst>
                <a:ext uri="{FF2B5EF4-FFF2-40B4-BE49-F238E27FC236}">
                  <a16:creationId xmlns="" xmlns:a16="http://schemas.microsoft.com/office/drawing/2014/main" id="{2B850608-3241-4B35-8AEB-A0FCCDA1EEB7}"/>
                </a:ext>
              </a:extLst>
            </p:cNvPr>
            <p:cNvGrpSpPr/>
            <p:nvPr/>
          </p:nvGrpSpPr>
          <p:grpSpPr>
            <a:xfrm>
              <a:off x="5154039" y="2328815"/>
              <a:ext cx="952820" cy="890182"/>
              <a:chOff x="5471032" y="2259106"/>
              <a:chExt cx="952820" cy="890182"/>
            </a:xfrm>
          </p:grpSpPr>
          <p:sp>
            <p:nvSpPr>
              <p:cNvPr id="13" name="橢圓 12">
                <a:extLst>
                  <a:ext uri="{FF2B5EF4-FFF2-40B4-BE49-F238E27FC236}">
                    <a16:creationId xmlns="" xmlns:a16="http://schemas.microsoft.com/office/drawing/2014/main" id="{23E909EC-968A-4ADC-BC72-7478B55C503F}"/>
                  </a:ext>
                </a:extLst>
              </p:cNvPr>
              <p:cNvSpPr/>
              <p:nvPr/>
            </p:nvSpPr>
            <p:spPr>
              <a:xfrm>
                <a:off x="5471032" y="2259106"/>
                <a:ext cx="952820" cy="8901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14" name="文字方塊 13">
                <a:extLst>
                  <a:ext uri="{FF2B5EF4-FFF2-40B4-BE49-F238E27FC236}">
                    <a16:creationId xmlns="" xmlns:a16="http://schemas.microsoft.com/office/drawing/2014/main" id="{D7D12D2D-84C7-4654-8096-D1181922B440}"/>
                  </a:ext>
                </a:extLst>
              </p:cNvPr>
              <p:cNvSpPr txBox="1"/>
              <p:nvPr/>
            </p:nvSpPr>
            <p:spPr>
              <a:xfrm>
                <a:off x="5556173" y="2451207"/>
                <a:ext cx="852928" cy="438581"/>
              </a:xfrm>
              <a:prstGeom prst="rect">
                <a:avLst/>
              </a:prstGeom>
              <a:noFill/>
            </p:spPr>
            <p:txBody>
              <a:bodyPr wrap="square" rtlCol="0">
                <a:spAutoFit/>
              </a:bodyPr>
              <a:lstStyle/>
              <a:p>
                <a:r>
                  <a:rPr lang="en-US" altLang="zh-TW" sz="3200" dirty="0">
                    <a:solidFill>
                      <a:srgbClr val="FFFFFF"/>
                    </a:solidFill>
                  </a:rPr>
                  <a:t>SEA</a:t>
                </a:r>
                <a:endParaRPr lang="zh-TW" altLang="en-US" sz="3200" dirty="0">
                  <a:solidFill>
                    <a:srgbClr val="FFFFFF"/>
                  </a:solidFill>
                </a:endParaRPr>
              </a:p>
            </p:txBody>
          </p:sp>
        </p:grpSp>
        <p:grpSp>
          <p:nvGrpSpPr>
            <p:cNvPr id="20" name="群組 19">
              <a:extLst>
                <a:ext uri="{FF2B5EF4-FFF2-40B4-BE49-F238E27FC236}">
                  <a16:creationId xmlns="" xmlns:a16="http://schemas.microsoft.com/office/drawing/2014/main" id="{B6BBF3E2-ADB0-4206-BFAB-2008EED4AAA1}"/>
                </a:ext>
              </a:extLst>
            </p:cNvPr>
            <p:cNvGrpSpPr/>
            <p:nvPr/>
          </p:nvGrpSpPr>
          <p:grpSpPr>
            <a:xfrm>
              <a:off x="6177249" y="2905668"/>
              <a:ext cx="952820" cy="890181"/>
              <a:chOff x="5488347" y="2248820"/>
              <a:chExt cx="952820" cy="890182"/>
            </a:xfrm>
          </p:grpSpPr>
          <p:sp>
            <p:nvSpPr>
              <p:cNvPr id="21" name="橢圓 20">
                <a:extLst>
                  <a:ext uri="{FF2B5EF4-FFF2-40B4-BE49-F238E27FC236}">
                    <a16:creationId xmlns="" xmlns:a16="http://schemas.microsoft.com/office/drawing/2014/main" id="{9322C876-B68F-4404-9D6B-8063CEF4AAAE}"/>
                  </a:ext>
                </a:extLst>
              </p:cNvPr>
              <p:cNvSpPr/>
              <p:nvPr/>
            </p:nvSpPr>
            <p:spPr>
              <a:xfrm>
                <a:off x="5488347" y="2248820"/>
                <a:ext cx="952820" cy="89018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37474F"/>
                  </a:solidFill>
                </a:endParaRPr>
              </a:p>
            </p:txBody>
          </p:sp>
          <p:sp>
            <p:nvSpPr>
              <p:cNvPr id="22" name="文字方塊 21">
                <a:extLst>
                  <a:ext uri="{FF2B5EF4-FFF2-40B4-BE49-F238E27FC236}">
                    <a16:creationId xmlns="" xmlns:a16="http://schemas.microsoft.com/office/drawing/2014/main" id="{6377C183-D47D-42A0-89B6-8DBDFF1211C5}"/>
                  </a:ext>
                </a:extLst>
              </p:cNvPr>
              <p:cNvSpPr txBox="1"/>
              <p:nvPr/>
            </p:nvSpPr>
            <p:spPr>
              <a:xfrm>
                <a:off x="5556173" y="2451207"/>
                <a:ext cx="852928" cy="438582"/>
              </a:xfrm>
              <a:prstGeom prst="rect">
                <a:avLst/>
              </a:prstGeom>
              <a:noFill/>
            </p:spPr>
            <p:txBody>
              <a:bodyPr wrap="square" rtlCol="0">
                <a:spAutoFit/>
              </a:bodyPr>
              <a:lstStyle/>
              <a:p>
                <a:r>
                  <a:rPr lang="en-US" altLang="zh-TW" sz="3200" dirty="0">
                    <a:solidFill>
                      <a:srgbClr val="FFFFFF"/>
                    </a:solidFill>
                  </a:rPr>
                  <a:t>SEA</a:t>
                </a:r>
                <a:endParaRPr lang="zh-TW" altLang="en-US" sz="3200" dirty="0">
                  <a:solidFill>
                    <a:srgbClr val="FFFFFF"/>
                  </a:solidFill>
                </a:endParaRPr>
              </a:p>
            </p:txBody>
          </p:sp>
        </p:grpSp>
      </p:grpSp>
    </p:spTree>
    <p:extLst>
      <p:ext uri="{BB962C8B-B14F-4D97-AF65-F5344CB8AC3E}">
        <p14:creationId xmlns:p14="http://schemas.microsoft.com/office/powerpoint/2010/main" val="56989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09;p18">
            <a:extLst>
              <a:ext uri="{FF2B5EF4-FFF2-40B4-BE49-F238E27FC236}">
                <a16:creationId xmlns="" xmlns:a16="http://schemas.microsoft.com/office/drawing/2014/main" id="{776B230E-579F-4587-A2EF-4FF5540A0E20}"/>
              </a:ext>
            </a:extLst>
          </p:cNvPr>
          <p:cNvSpPr/>
          <p:nvPr/>
        </p:nvSpPr>
        <p:spPr>
          <a:xfrm>
            <a:off x="-1" y="4825401"/>
            <a:ext cx="4600175" cy="2032400"/>
          </a:xfrm>
          <a:prstGeom prst="rect">
            <a:avLst/>
          </a:prstGeom>
          <a:solidFill>
            <a:srgbClr val="FF5050"/>
          </a:solidFill>
          <a:ln w="9525" cap="flat" cmpd="sng">
            <a:solidFill>
              <a:srgbClr val="FF5050"/>
            </a:solidFill>
            <a:prstDash val="solid"/>
            <a:round/>
            <a:headEnd type="none" w="sm" len="sm"/>
            <a:tailEnd type="none" w="sm" len="sm"/>
          </a:ln>
        </p:spPr>
        <p:txBody>
          <a:bodyPr spcFirstLastPara="1" wrap="square" lIns="121900" tIns="121900" rIns="121900" bIns="121900" anchor="ctr" anchorCtr="0">
            <a:noAutofit/>
          </a:bodyPr>
          <a:lstStyle/>
          <a:p>
            <a:endParaRPr>
              <a:solidFill>
                <a:srgbClr val="37474F"/>
              </a:solidFill>
            </a:endParaRPr>
          </a:p>
        </p:txBody>
      </p:sp>
      <p:sp>
        <p:nvSpPr>
          <p:cNvPr id="3" name="矩形 2">
            <a:extLst>
              <a:ext uri="{FF2B5EF4-FFF2-40B4-BE49-F238E27FC236}">
                <a16:creationId xmlns="" xmlns:a16="http://schemas.microsoft.com/office/drawing/2014/main" id="{E165B040-9391-4E17-8E9D-AD0F4D5334A9}"/>
              </a:ext>
            </a:extLst>
          </p:cNvPr>
          <p:cNvSpPr/>
          <p:nvPr/>
        </p:nvSpPr>
        <p:spPr>
          <a:xfrm>
            <a:off x="-495069" y="5451751"/>
            <a:ext cx="4990744" cy="754053"/>
          </a:xfrm>
          <a:prstGeom prst="rect">
            <a:avLst/>
          </a:prstGeom>
        </p:spPr>
        <p:txBody>
          <a:bodyPr wrap="square">
            <a:spAutoFit/>
          </a:bodyPr>
          <a:lstStyle/>
          <a:p>
            <a:pPr algn="ctr"/>
            <a:r>
              <a:rPr lang="zh-TW" altLang="en-US" sz="4300" dirty="0">
                <a:solidFill>
                  <a:srgbClr val="FFFFFF"/>
                </a:solidFill>
              </a:rPr>
              <a:t>肝、腸、膀胱</a:t>
            </a:r>
          </a:p>
        </p:txBody>
      </p:sp>
      <p:sp>
        <p:nvSpPr>
          <p:cNvPr id="4" name="橢圓 3">
            <a:extLst>
              <a:ext uri="{FF2B5EF4-FFF2-40B4-BE49-F238E27FC236}">
                <a16:creationId xmlns="" xmlns:a16="http://schemas.microsoft.com/office/drawing/2014/main" id="{68B8717E-7E19-45B4-A611-049BCAC23D2C}"/>
              </a:ext>
            </a:extLst>
          </p:cNvPr>
          <p:cNvSpPr/>
          <p:nvPr/>
        </p:nvSpPr>
        <p:spPr>
          <a:xfrm>
            <a:off x="729876" y="3454838"/>
            <a:ext cx="1270427" cy="11869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5" name="橢圓 4">
            <a:extLst>
              <a:ext uri="{FF2B5EF4-FFF2-40B4-BE49-F238E27FC236}">
                <a16:creationId xmlns="" xmlns:a16="http://schemas.microsoft.com/office/drawing/2014/main" id="{71FB2E06-8BBE-4995-A333-70A102083A6E}"/>
              </a:ext>
            </a:extLst>
          </p:cNvPr>
          <p:cNvSpPr/>
          <p:nvPr/>
        </p:nvSpPr>
        <p:spPr>
          <a:xfrm>
            <a:off x="2084864" y="4138658"/>
            <a:ext cx="1270427" cy="11869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sp>
        <p:nvSpPr>
          <p:cNvPr id="6" name="矩形 5">
            <a:extLst>
              <a:ext uri="{FF2B5EF4-FFF2-40B4-BE49-F238E27FC236}">
                <a16:creationId xmlns="" xmlns:a16="http://schemas.microsoft.com/office/drawing/2014/main" id="{EBA36969-E5AE-4C39-B052-46059A3DCD09}"/>
              </a:ext>
            </a:extLst>
          </p:cNvPr>
          <p:cNvSpPr/>
          <p:nvPr/>
        </p:nvSpPr>
        <p:spPr>
          <a:xfrm>
            <a:off x="764285" y="3673642"/>
            <a:ext cx="1132041" cy="661720"/>
          </a:xfrm>
          <a:prstGeom prst="rect">
            <a:avLst/>
          </a:prstGeom>
        </p:spPr>
        <p:txBody>
          <a:bodyPr wrap="none">
            <a:spAutoFit/>
          </a:bodyPr>
          <a:lstStyle/>
          <a:p>
            <a:r>
              <a:rPr lang="en-US" altLang="zh-TW" sz="3700" dirty="0">
                <a:solidFill>
                  <a:srgbClr val="FFFFFF"/>
                </a:solidFill>
              </a:rPr>
              <a:t>SEA</a:t>
            </a:r>
            <a:endParaRPr lang="zh-TW" altLang="en-US" sz="3700" dirty="0">
              <a:solidFill>
                <a:srgbClr val="FFFFFF"/>
              </a:solidFill>
            </a:endParaRPr>
          </a:p>
        </p:txBody>
      </p:sp>
      <p:sp>
        <p:nvSpPr>
          <p:cNvPr id="7" name="矩形 6">
            <a:extLst>
              <a:ext uri="{FF2B5EF4-FFF2-40B4-BE49-F238E27FC236}">
                <a16:creationId xmlns="" xmlns:a16="http://schemas.microsoft.com/office/drawing/2014/main" id="{9D803D47-3B23-4A7D-80A2-2EE8EA184C82}"/>
              </a:ext>
            </a:extLst>
          </p:cNvPr>
          <p:cNvSpPr/>
          <p:nvPr/>
        </p:nvSpPr>
        <p:spPr>
          <a:xfrm>
            <a:off x="2084865" y="4371268"/>
            <a:ext cx="1132041" cy="661720"/>
          </a:xfrm>
          <a:prstGeom prst="rect">
            <a:avLst/>
          </a:prstGeom>
        </p:spPr>
        <p:txBody>
          <a:bodyPr wrap="none">
            <a:spAutoFit/>
          </a:bodyPr>
          <a:lstStyle/>
          <a:p>
            <a:r>
              <a:rPr lang="en-US" altLang="zh-TW" sz="3700" dirty="0">
                <a:solidFill>
                  <a:srgbClr val="FFFFFF"/>
                </a:solidFill>
              </a:rPr>
              <a:t>SEA</a:t>
            </a:r>
            <a:endParaRPr lang="zh-TW" altLang="en-US" sz="3700" dirty="0">
              <a:solidFill>
                <a:srgbClr val="FFFFFF"/>
              </a:solidFill>
            </a:endParaRPr>
          </a:p>
        </p:txBody>
      </p:sp>
      <p:sp>
        <p:nvSpPr>
          <p:cNvPr id="8" name="矩形 7">
            <a:extLst>
              <a:ext uri="{FF2B5EF4-FFF2-40B4-BE49-F238E27FC236}">
                <a16:creationId xmlns="" xmlns:a16="http://schemas.microsoft.com/office/drawing/2014/main" id="{04A3EFEE-7E66-4236-9300-3AE4E4061D3C}"/>
              </a:ext>
            </a:extLst>
          </p:cNvPr>
          <p:cNvSpPr/>
          <p:nvPr/>
        </p:nvSpPr>
        <p:spPr>
          <a:xfrm>
            <a:off x="4600173" y="1"/>
            <a:ext cx="7591827" cy="68578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300" dirty="0">
              <a:solidFill>
                <a:srgbClr val="37474F">
                  <a:lumMod val="50000"/>
                </a:srgbClr>
              </a:solidFill>
            </a:endParaRPr>
          </a:p>
        </p:txBody>
      </p:sp>
      <p:sp>
        <p:nvSpPr>
          <p:cNvPr id="9" name="文字方塊 8">
            <a:extLst>
              <a:ext uri="{FF2B5EF4-FFF2-40B4-BE49-F238E27FC236}">
                <a16:creationId xmlns="" xmlns:a16="http://schemas.microsoft.com/office/drawing/2014/main" id="{D6DD1F66-16B9-43DB-B5C1-72CB88A89459}"/>
              </a:ext>
            </a:extLst>
          </p:cNvPr>
          <p:cNvSpPr txBox="1"/>
          <p:nvPr/>
        </p:nvSpPr>
        <p:spPr>
          <a:xfrm>
            <a:off x="4958763" y="256135"/>
            <a:ext cx="6608269" cy="1415772"/>
          </a:xfrm>
          <a:prstGeom prst="rect">
            <a:avLst/>
          </a:prstGeom>
          <a:noFill/>
        </p:spPr>
        <p:txBody>
          <a:bodyPr wrap="square" rtlCol="0">
            <a:spAutoFit/>
          </a:bodyPr>
          <a:lstStyle/>
          <a:p>
            <a:pPr algn="ctr"/>
            <a:r>
              <a:rPr lang="zh-TW" altLang="en-US" sz="4300" dirty="0">
                <a:solidFill>
                  <a:srgbClr val="37474F">
                    <a:lumMod val="50000"/>
                  </a:srgbClr>
                </a:solidFill>
              </a:rPr>
              <a:t>水溶性蟲卵抗原</a:t>
            </a:r>
            <a:endParaRPr lang="en-US" altLang="zh-TW" sz="4300" dirty="0">
              <a:solidFill>
                <a:srgbClr val="37474F">
                  <a:lumMod val="50000"/>
                </a:srgbClr>
              </a:solidFill>
            </a:endParaRPr>
          </a:p>
          <a:p>
            <a:pPr algn="ctr"/>
            <a:r>
              <a:rPr lang="en-US" altLang="zh-TW" sz="4300" dirty="0">
                <a:solidFill>
                  <a:srgbClr val="37474F">
                    <a:lumMod val="50000"/>
                  </a:srgbClr>
                </a:solidFill>
              </a:rPr>
              <a:t>Soluble Egg Antigen</a:t>
            </a:r>
            <a:r>
              <a:rPr lang="zh-TW" altLang="en-US" sz="4300" dirty="0">
                <a:solidFill>
                  <a:srgbClr val="37474F">
                    <a:lumMod val="50000"/>
                  </a:srgbClr>
                </a:solidFill>
              </a:rPr>
              <a:t> </a:t>
            </a:r>
            <a:r>
              <a:rPr lang="en-US" altLang="zh-TW" sz="4300" dirty="0">
                <a:solidFill>
                  <a:srgbClr val="37474F">
                    <a:lumMod val="50000"/>
                  </a:srgbClr>
                </a:solidFill>
              </a:rPr>
              <a:t>(SEA)</a:t>
            </a:r>
            <a:endParaRPr lang="zh-TW" altLang="en-US" sz="4300" dirty="0">
              <a:solidFill>
                <a:srgbClr val="37474F">
                  <a:lumMod val="50000"/>
                </a:srgbClr>
              </a:solidFill>
            </a:endParaRPr>
          </a:p>
        </p:txBody>
      </p:sp>
      <p:sp>
        <p:nvSpPr>
          <p:cNvPr id="10" name="文字方塊 9">
            <a:extLst>
              <a:ext uri="{FF2B5EF4-FFF2-40B4-BE49-F238E27FC236}">
                <a16:creationId xmlns="" xmlns:a16="http://schemas.microsoft.com/office/drawing/2014/main" id="{E72F42AF-B231-4E71-9110-2A98C5A392E2}"/>
              </a:ext>
            </a:extLst>
          </p:cNvPr>
          <p:cNvSpPr txBox="1"/>
          <p:nvPr/>
        </p:nvSpPr>
        <p:spPr>
          <a:xfrm>
            <a:off x="4958763" y="2186235"/>
            <a:ext cx="7018085" cy="3400931"/>
          </a:xfrm>
          <a:prstGeom prst="rect">
            <a:avLst/>
          </a:prstGeom>
          <a:noFill/>
        </p:spPr>
        <p:txBody>
          <a:bodyPr wrap="square" rtlCol="0">
            <a:spAutoFit/>
          </a:bodyPr>
          <a:lstStyle/>
          <a:p>
            <a:r>
              <a:rPr lang="zh-TW" altLang="en-US" sz="4300" dirty="0">
                <a:solidFill>
                  <a:srgbClr val="37474F">
                    <a:lumMod val="50000"/>
                  </a:srgbClr>
                </a:solidFill>
              </a:rPr>
              <a:t>造成蟲卵肉芽腫，最後導致</a:t>
            </a:r>
            <a:endParaRPr lang="en-US" altLang="zh-TW" sz="4300" dirty="0">
              <a:solidFill>
                <a:srgbClr val="37474F">
                  <a:lumMod val="50000"/>
                </a:srgbClr>
              </a:solidFill>
            </a:endParaRPr>
          </a:p>
          <a:p>
            <a:pPr marL="609585" indent="-609585">
              <a:buFont typeface="Arial" panose="020B0604020202020204" pitchFamily="34" charset="0"/>
              <a:buChar char="•"/>
            </a:pPr>
            <a:r>
              <a:rPr lang="zh-TW" altLang="en-US" sz="4300" dirty="0">
                <a:solidFill>
                  <a:srgbClr val="37474F">
                    <a:lumMod val="50000"/>
                  </a:srgbClr>
                </a:solidFill>
              </a:rPr>
              <a:t>肝脾腫大</a:t>
            </a:r>
            <a:endParaRPr lang="en-US" altLang="zh-TW" sz="4300" dirty="0">
              <a:solidFill>
                <a:srgbClr val="37474F">
                  <a:lumMod val="50000"/>
                </a:srgbClr>
              </a:solidFill>
            </a:endParaRPr>
          </a:p>
          <a:p>
            <a:pPr marL="609585" indent="-609585">
              <a:buFont typeface="Arial" panose="020B0604020202020204" pitchFamily="34" charset="0"/>
              <a:buChar char="•"/>
            </a:pPr>
            <a:r>
              <a:rPr lang="zh-TW" altLang="en-US" sz="4300" dirty="0">
                <a:solidFill>
                  <a:srgbClr val="37474F">
                    <a:lumMod val="50000"/>
                  </a:srgbClr>
                </a:solidFill>
              </a:rPr>
              <a:t>腸壁纖維化</a:t>
            </a:r>
            <a:endParaRPr lang="en-US" altLang="zh-TW" sz="4300" dirty="0">
              <a:solidFill>
                <a:srgbClr val="37474F">
                  <a:lumMod val="50000"/>
                </a:srgbClr>
              </a:solidFill>
            </a:endParaRPr>
          </a:p>
          <a:p>
            <a:pPr marL="609585" indent="-609585">
              <a:buFont typeface="Arial" panose="020B0604020202020204" pitchFamily="34" charset="0"/>
              <a:buChar char="•"/>
            </a:pPr>
            <a:r>
              <a:rPr lang="zh-TW" altLang="en-US" sz="4300" dirty="0">
                <a:solidFill>
                  <a:srgbClr val="37474F">
                    <a:lumMod val="50000"/>
                  </a:srgbClr>
                </a:solidFill>
              </a:rPr>
              <a:t>肝硬化</a:t>
            </a:r>
            <a:endParaRPr lang="en-US" altLang="zh-TW" sz="4300" dirty="0">
              <a:solidFill>
                <a:srgbClr val="37474F">
                  <a:lumMod val="50000"/>
                </a:srgbClr>
              </a:solidFill>
            </a:endParaRPr>
          </a:p>
          <a:p>
            <a:pPr marL="609585" indent="-609585">
              <a:buFont typeface="Arial" panose="020B0604020202020204" pitchFamily="34" charset="0"/>
              <a:buChar char="•"/>
            </a:pPr>
            <a:r>
              <a:rPr lang="zh-TW" altLang="en-US" sz="4300" dirty="0">
                <a:solidFill>
                  <a:srgbClr val="37474F">
                    <a:lumMod val="50000"/>
                  </a:srgbClr>
                </a:solidFill>
              </a:rPr>
              <a:t>腹水</a:t>
            </a:r>
          </a:p>
        </p:txBody>
      </p:sp>
    </p:spTree>
    <p:extLst>
      <p:ext uri="{BB962C8B-B14F-4D97-AF65-F5344CB8AC3E}">
        <p14:creationId xmlns:p14="http://schemas.microsoft.com/office/powerpoint/2010/main" val="140760360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6"/>
        <p:cNvGrpSpPr/>
        <p:nvPr/>
      </p:nvGrpSpPr>
      <p:grpSpPr>
        <a:xfrm>
          <a:off x="0" y="0"/>
          <a:ext cx="0" cy="0"/>
          <a:chOff x="0" y="0"/>
          <a:chExt cx="0" cy="0"/>
        </a:xfrm>
      </p:grpSpPr>
      <p:sp>
        <p:nvSpPr>
          <p:cNvPr id="6" name="標題 5">
            <a:extLst>
              <a:ext uri="{FF2B5EF4-FFF2-40B4-BE49-F238E27FC236}">
                <a16:creationId xmlns="" xmlns:a16="http://schemas.microsoft.com/office/drawing/2014/main" id="{533E0263-4425-422D-8C3B-4D18CBC1E84F}"/>
              </a:ext>
            </a:extLst>
          </p:cNvPr>
          <p:cNvSpPr>
            <a:spLocks noGrp="1"/>
          </p:cNvSpPr>
          <p:nvPr>
            <p:ph type="title"/>
          </p:nvPr>
        </p:nvSpPr>
        <p:spPr>
          <a:xfrm>
            <a:off x="2154837" y="340479"/>
            <a:ext cx="3380976" cy="1007600"/>
          </a:xfrm>
        </p:spPr>
        <p:txBody>
          <a:bodyPr/>
          <a:lstStyle/>
          <a:p>
            <a:r>
              <a:rPr lang="zh-TW" altLang="en-US" sz="5900" dirty="0">
                <a:solidFill>
                  <a:schemeClr val="bg1"/>
                </a:solidFill>
                <a:latin typeface="+mj-ea"/>
                <a:ea typeface="+mj-ea"/>
                <a:cs typeface="Times New Roman" panose="02020603050405020304" pitchFamily="18" charset="0"/>
              </a:rPr>
              <a:t>研究動機</a:t>
            </a:r>
            <a:endParaRPr lang="zh-TW" altLang="en-US" sz="4300" dirty="0">
              <a:solidFill>
                <a:schemeClr val="bg1"/>
              </a:solidFill>
              <a:latin typeface="+mj-ea"/>
              <a:ea typeface="+mj-ea"/>
              <a:cs typeface="Times New Roman" panose="02020603050405020304" pitchFamily="18" charset="0"/>
            </a:endParaRPr>
          </a:p>
        </p:txBody>
      </p:sp>
      <p:sp>
        <p:nvSpPr>
          <p:cNvPr id="12" name="Google Shape;121;p20">
            <a:extLst>
              <a:ext uri="{FF2B5EF4-FFF2-40B4-BE49-F238E27FC236}">
                <a16:creationId xmlns="" xmlns:a16="http://schemas.microsoft.com/office/drawing/2014/main" id="{2E272539-7E5B-49AF-8141-F0AE4862C757}"/>
              </a:ext>
            </a:extLst>
          </p:cNvPr>
          <p:cNvSpPr txBox="1">
            <a:spLocks noGrp="1"/>
          </p:cNvSpPr>
          <p:nvPr>
            <p:ph type="body" idx="1"/>
          </p:nvPr>
        </p:nvSpPr>
        <p:spPr>
          <a:xfrm>
            <a:off x="753021" y="2094144"/>
            <a:ext cx="4175007" cy="4129837"/>
          </a:xfrm>
          <a:prstGeom prst="rect">
            <a:avLst/>
          </a:prstGeom>
        </p:spPr>
        <p:txBody>
          <a:bodyPr spcFirstLastPara="1" wrap="square" lIns="121900" tIns="121900" rIns="121900" bIns="121900" anchor="t" anchorCtr="0">
            <a:noAutofit/>
          </a:bodyPr>
          <a:lstStyle/>
          <a:p>
            <a:pPr marL="0" indent="609585" algn="just">
              <a:lnSpc>
                <a:spcPct val="100000"/>
              </a:lnSpc>
              <a:buNone/>
            </a:pPr>
            <a:r>
              <a:rPr lang="en-US" altLang="zh-TW" sz="3200" dirty="0">
                <a:solidFill>
                  <a:schemeClr val="bg1"/>
                </a:solidFill>
                <a:latin typeface="Arial"/>
                <a:ea typeface="Arial"/>
                <a:cs typeface="Arial"/>
                <a:sym typeface="Arial"/>
              </a:rPr>
              <a:t>SEA</a:t>
            </a:r>
            <a:r>
              <a:rPr lang="zh-TW" altLang="zh-TW" sz="3200" dirty="0">
                <a:solidFill>
                  <a:schemeClr val="bg1"/>
                </a:solidFill>
                <a:latin typeface="Arial"/>
                <a:ea typeface="Arial"/>
                <a:cs typeface="Arial"/>
                <a:sym typeface="Arial"/>
              </a:rPr>
              <a:t>是否能啟動膀胱上</a:t>
            </a:r>
            <a:r>
              <a:rPr lang="zh-TW" altLang="en-US" sz="3200" dirty="0">
                <a:solidFill>
                  <a:schemeClr val="bg1"/>
                </a:solidFill>
                <a:latin typeface="Arial"/>
                <a:ea typeface="Arial"/>
                <a:cs typeface="Arial"/>
                <a:sym typeface="Arial"/>
              </a:rPr>
              <a:t>皮癌細胞的細胞凋亡程序、以及時間和濃度的差別對於誘發膀胱癌細胞的細胞凋亡程序是否有所差異。</a:t>
            </a:r>
            <a:endParaRPr sz="3200" dirty="0">
              <a:solidFill>
                <a:schemeClr val="bg1"/>
              </a:solidFill>
              <a:latin typeface="Arial"/>
              <a:ea typeface="Arial"/>
              <a:cs typeface="Arial"/>
              <a:sym typeface="Arial"/>
            </a:endParaRPr>
          </a:p>
        </p:txBody>
      </p:sp>
      <p:sp>
        <p:nvSpPr>
          <p:cNvPr id="13" name="文字方塊 12">
            <a:extLst>
              <a:ext uri="{FF2B5EF4-FFF2-40B4-BE49-F238E27FC236}">
                <a16:creationId xmlns="" xmlns:a16="http://schemas.microsoft.com/office/drawing/2014/main" id="{A964CE93-8140-41E9-BD1C-0B8592DBB8F8}"/>
              </a:ext>
            </a:extLst>
          </p:cNvPr>
          <p:cNvSpPr txBox="1"/>
          <p:nvPr/>
        </p:nvSpPr>
        <p:spPr>
          <a:xfrm>
            <a:off x="4902105" y="5981718"/>
            <a:ext cx="6294088" cy="584775"/>
          </a:xfrm>
          <a:prstGeom prst="rect">
            <a:avLst/>
          </a:prstGeom>
          <a:noFill/>
        </p:spPr>
        <p:txBody>
          <a:bodyPr wrap="square" rtlCol="0">
            <a:spAutoFit/>
          </a:bodyPr>
          <a:lstStyle/>
          <a:p>
            <a:pPr algn="ctr"/>
            <a:r>
              <a:rPr lang="en-US" sz="1600" i="1" dirty="0" err="1">
                <a:solidFill>
                  <a:srgbClr val="37474F"/>
                </a:solidFill>
                <a:cs typeface="Arial" pitchFamily="34" charset="0"/>
              </a:rPr>
              <a:t>Shistosoma</a:t>
            </a:r>
            <a:r>
              <a:rPr lang="en-US" sz="1600" i="1" dirty="0">
                <a:solidFill>
                  <a:srgbClr val="37474F"/>
                </a:solidFill>
                <a:cs typeface="Arial" pitchFamily="34" charset="0"/>
              </a:rPr>
              <a:t> </a:t>
            </a:r>
            <a:r>
              <a:rPr lang="en-US" sz="1600" i="1" dirty="0" err="1">
                <a:solidFill>
                  <a:srgbClr val="37474F"/>
                </a:solidFill>
                <a:cs typeface="Arial" pitchFamily="34" charset="0"/>
              </a:rPr>
              <a:t>mansoni</a:t>
            </a:r>
            <a:r>
              <a:rPr lang="en-US" sz="1600" i="1" dirty="0">
                <a:solidFill>
                  <a:srgbClr val="37474F"/>
                </a:solidFill>
                <a:cs typeface="Arial" pitchFamily="34" charset="0"/>
              </a:rPr>
              <a:t> e</a:t>
            </a:r>
            <a:r>
              <a:rPr lang="en-US" sz="1600" dirty="0">
                <a:solidFill>
                  <a:srgbClr val="37474F"/>
                </a:solidFill>
                <a:cs typeface="Arial" pitchFamily="34" charset="0"/>
              </a:rPr>
              <a:t>gg antigen (SEA) inhibit inflammation of human lung cell by JAK-STAT1 signaling pathway</a:t>
            </a:r>
            <a:endParaRPr lang="zh-TW" altLang="en-US" sz="1600" dirty="0">
              <a:solidFill>
                <a:srgbClr val="37474F"/>
              </a:solidFill>
              <a:cs typeface="Arial" pitchFamily="34" charset="0"/>
            </a:endParaRPr>
          </a:p>
        </p:txBody>
      </p:sp>
      <p:grpSp>
        <p:nvGrpSpPr>
          <p:cNvPr id="3" name="群組 2">
            <a:extLst>
              <a:ext uri="{FF2B5EF4-FFF2-40B4-BE49-F238E27FC236}">
                <a16:creationId xmlns="" xmlns:a16="http://schemas.microsoft.com/office/drawing/2014/main" id="{6B226334-9BBA-4540-972B-7039083EF94E}"/>
              </a:ext>
            </a:extLst>
          </p:cNvPr>
          <p:cNvGrpSpPr/>
          <p:nvPr/>
        </p:nvGrpSpPr>
        <p:grpSpPr>
          <a:xfrm>
            <a:off x="5315394" y="1453397"/>
            <a:ext cx="5723009" cy="4474795"/>
            <a:chOff x="145996" y="755700"/>
            <a:chExt cx="5169176" cy="4251700"/>
          </a:xfrm>
        </p:grpSpPr>
        <p:grpSp>
          <p:nvGrpSpPr>
            <p:cNvPr id="11" name="群組 10">
              <a:extLst>
                <a:ext uri="{FF2B5EF4-FFF2-40B4-BE49-F238E27FC236}">
                  <a16:creationId xmlns="" xmlns:a16="http://schemas.microsoft.com/office/drawing/2014/main" id="{D52DB7B6-F654-4461-AABD-D4B989C3B208}"/>
                </a:ext>
              </a:extLst>
            </p:cNvPr>
            <p:cNvGrpSpPr/>
            <p:nvPr/>
          </p:nvGrpSpPr>
          <p:grpSpPr>
            <a:xfrm>
              <a:off x="145996" y="755700"/>
              <a:ext cx="5169176" cy="4251700"/>
              <a:chOff x="2328262" y="109017"/>
              <a:chExt cx="5169176" cy="4251700"/>
            </a:xfrm>
          </p:grpSpPr>
          <p:pic>
            <p:nvPicPr>
              <p:cNvPr id="4" name="圖片 3">
                <a:extLst>
                  <a:ext uri="{FF2B5EF4-FFF2-40B4-BE49-F238E27FC236}">
                    <a16:creationId xmlns="" xmlns:a16="http://schemas.microsoft.com/office/drawing/2014/main" id="{9BD32871-21B4-40E7-B7CE-442ED9DFEFFD}"/>
                  </a:ext>
                </a:extLst>
              </p:cNvPr>
              <p:cNvPicPr>
                <a:picLocks noChangeAspect="1"/>
              </p:cNvPicPr>
              <p:nvPr/>
            </p:nvPicPr>
            <p:blipFill rotWithShape="1">
              <a:blip r:embed="rId4"/>
              <a:srcRect l="16807" t="25247" r="19328" b="39557"/>
              <a:stretch/>
            </p:blipFill>
            <p:spPr>
              <a:xfrm>
                <a:off x="2328262" y="2506436"/>
                <a:ext cx="5169176" cy="1854281"/>
              </a:xfrm>
              <a:prstGeom prst="rect">
                <a:avLst/>
              </a:prstGeom>
            </p:spPr>
          </p:pic>
          <p:pic>
            <p:nvPicPr>
              <p:cNvPr id="10" name="圖片 9">
                <a:extLst>
                  <a:ext uri="{FF2B5EF4-FFF2-40B4-BE49-F238E27FC236}">
                    <a16:creationId xmlns="" xmlns:a16="http://schemas.microsoft.com/office/drawing/2014/main" id="{284E6F5B-22A3-4EE5-8447-4444D867B9F0}"/>
                  </a:ext>
                </a:extLst>
              </p:cNvPr>
              <p:cNvPicPr>
                <a:picLocks noChangeAspect="1"/>
              </p:cNvPicPr>
              <p:nvPr/>
            </p:nvPicPr>
            <p:blipFill rotWithShape="1">
              <a:blip r:embed="rId5"/>
              <a:srcRect l="18007" t="26893" r="25462" b="26497"/>
              <a:stretch/>
            </p:blipFill>
            <p:spPr>
              <a:xfrm>
                <a:off x="2328262" y="109017"/>
                <a:ext cx="5169176" cy="2397419"/>
              </a:xfrm>
              <a:prstGeom prst="rect">
                <a:avLst/>
              </a:prstGeom>
            </p:spPr>
          </p:pic>
        </p:grpSp>
        <p:sp>
          <p:nvSpPr>
            <p:cNvPr id="2" name="矩形 1">
              <a:extLst>
                <a:ext uri="{FF2B5EF4-FFF2-40B4-BE49-F238E27FC236}">
                  <a16:creationId xmlns="" xmlns:a16="http://schemas.microsoft.com/office/drawing/2014/main" id="{AD2BEC9C-79E9-4D90-A3EB-214121B12A5B}"/>
                </a:ext>
              </a:extLst>
            </p:cNvPr>
            <p:cNvSpPr/>
            <p:nvPr/>
          </p:nvSpPr>
          <p:spPr>
            <a:xfrm>
              <a:off x="4103274" y="2428156"/>
              <a:ext cx="1006608" cy="143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37474F"/>
                </a:solidFill>
              </a:endParaRPr>
            </a:p>
          </p:txBody>
        </p:sp>
      </p:grpSp>
      <p:sp>
        <p:nvSpPr>
          <p:cNvPr id="5" name="矩形 4">
            <a:extLst>
              <a:ext uri="{FF2B5EF4-FFF2-40B4-BE49-F238E27FC236}">
                <a16:creationId xmlns="" xmlns:a16="http://schemas.microsoft.com/office/drawing/2014/main" id="{21DA2558-3F30-4EA5-A558-1FC151E9E34C}"/>
              </a:ext>
            </a:extLst>
          </p:cNvPr>
          <p:cNvSpPr/>
          <p:nvPr/>
        </p:nvSpPr>
        <p:spPr>
          <a:xfrm>
            <a:off x="945459" y="1536951"/>
            <a:ext cx="3507835" cy="754053"/>
          </a:xfrm>
          <a:prstGeom prst="rect">
            <a:avLst/>
          </a:prstGeom>
        </p:spPr>
        <p:txBody>
          <a:bodyPr wrap="square">
            <a:spAutoFit/>
          </a:bodyPr>
          <a:lstStyle/>
          <a:p>
            <a:r>
              <a:rPr lang="en-US" altLang="zh-TW" sz="4300" dirty="0">
                <a:solidFill>
                  <a:srgbClr val="37474F"/>
                </a:solidFill>
                <a:latin typeface="新細明體" panose="02020500000000000000" pitchFamily="18" charset="-120"/>
                <a:cs typeface="Times New Roman" panose="02020603050405020304" pitchFamily="18" charset="0"/>
              </a:rPr>
              <a:t>2.</a:t>
            </a:r>
            <a:r>
              <a:rPr lang="zh-TW" altLang="en-US" sz="4300" dirty="0">
                <a:solidFill>
                  <a:srgbClr val="37474F"/>
                </a:solidFill>
                <a:latin typeface="新細明體" panose="02020500000000000000" pitchFamily="18" charset="-120"/>
                <a:cs typeface="Times New Roman" panose="02020603050405020304" pitchFamily="18" charset="0"/>
              </a:rPr>
              <a:t>學長的研究</a:t>
            </a:r>
            <a:endParaRPr lang="zh-TW" altLang="en-US" sz="4300" dirty="0">
              <a:solidFill>
                <a:srgbClr val="37474F"/>
              </a:solidFill>
            </a:endParaRPr>
          </a:p>
        </p:txBody>
      </p:sp>
    </p:spTree>
    <p:extLst>
      <p:ext uri="{BB962C8B-B14F-4D97-AF65-F5344CB8AC3E}">
        <p14:creationId xmlns:p14="http://schemas.microsoft.com/office/powerpoint/2010/main" val="3590688761"/>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2117841" y="217063"/>
            <a:ext cx="11360800" cy="763600"/>
          </a:xfrm>
          <a:prstGeom prst="rect">
            <a:avLst/>
          </a:prstGeom>
        </p:spPr>
        <p:txBody>
          <a:bodyPr spcFirstLastPara="1" wrap="square" lIns="121900" tIns="121900" rIns="121900" bIns="121900" anchor="t" anchorCtr="0">
            <a:noAutofit/>
          </a:bodyPr>
          <a:lstStyle/>
          <a:p>
            <a:r>
              <a:rPr lang="zh-TW" altLang="en-US" sz="5900" dirty="0">
                <a:solidFill>
                  <a:schemeClr val="bg1"/>
                </a:solidFill>
                <a:latin typeface="+mj-ea"/>
                <a:ea typeface="+mj-ea"/>
              </a:rPr>
              <a:t>研究目的</a:t>
            </a:r>
            <a:endParaRPr sz="5900" dirty="0">
              <a:solidFill>
                <a:schemeClr val="bg1"/>
              </a:solidFill>
              <a:latin typeface="+mj-ea"/>
              <a:ea typeface="+mj-ea"/>
            </a:endParaRPr>
          </a:p>
        </p:txBody>
      </p:sp>
      <p:sp>
        <p:nvSpPr>
          <p:cNvPr id="164" name="Google Shape;164;p22"/>
          <p:cNvSpPr txBox="1"/>
          <p:nvPr/>
        </p:nvSpPr>
        <p:spPr>
          <a:xfrm>
            <a:off x="1115983" y="1537253"/>
            <a:ext cx="10112952" cy="4326548"/>
          </a:xfrm>
          <a:prstGeom prst="rect">
            <a:avLst/>
          </a:prstGeom>
          <a:noFill/>
          <a:ln>
            <a:noFill/>
          </a:ln>
        </p:spPr>
        <p:txBody>
          <a:bodyPr spcFirstLastPara="1" wrap="square" lIns="121900" tIns="121900" rIns="121900" bIns="121900" anchor="t" anchorCtr="0">
            <a:noAutofit/>
          </a:bodyPr>
          <a:lstStyle/>
          <a:p>
            <a:r>
              <a:rPr lang="zh-TW" altLang="en-US" sz="3200" dirty="0">
                <a:solidFill>
                  <a:srgbClr val="37474F"/>
                </a:solidFill>
              </a:rPr>
              <a:t>一、探討</a:t>
            </a:r>
            <a:r>
              <a:rPr lang="en-US" altLang="zh-TW" sz="3200" dirty="0">
                <a:solidFill>
                  <a:srgbClr val="37474F"/>
                </a:solidFill>
                <a:latin typeface="Times New Roman"/>
                <a:ea typeface="Times New Roman"/>
                <a:cs typeface="Times New Roman"/>
                <a:sym typeface="Times New Roman"/>
              </a:rPr>
              <a:t>SEA</a:t>
            </a:r>
            <a:r>
              <a:rPr lang="zh-TW" altLang="en-US" sz="3200" dirty="0">
                <a:solidFill>
                  <a:srgbClr val="37474F"/>
                </a:solidFill>
              </a:rPr>
              <a:t>濃度對</a:t>
            </a:r>
            <a:r>
              <a:rPr lang="en-US" altLang="zh-TW" sz="3200" dirty="0">
                <a:solidFill>
                  <a:srgbClr val="37474F"/>
                </a:solidFill>
                <a:latin typeface="Times New Roman"/>
                <a:ea typeface="Times New Roman"/>
                <a:cs typeface="Times New Roman"/>
                <a:sym typeface="Times New Roman"/>
              </a:rPr>
              <a:t>HTB-9</a:t>
            </a:r>
            <a:r>
              <a:rPr lang="zh-TW" altLang="en-US" sz="3200" dirty="0">
                <a:solidFill>
                  <a:srgbClr val="37474F"/>
                </a:solidFill>
              </a:rPr>
              <a:t>的活性是否有</a:t>
            </a:r>
            <a:r>
              <a:rPr lang="zh-TW" altLang="en-US" sz="3200" dirty="0">
                <a:solidFill>
                  <a:srgbClr val="37474F"/>
                </a:solidFill>
              </a:rPr>
              <a:t>影響</a:t>
            </a:r>
            <a:endParaRPr lang="en-US" altLang="zh-TW" sz="3200" dirty="0">
              <a:solidFill>
                <a:srgbClr val="37474F"/>
              </a:solidFill>
            </a:endParaRPr>
          </a:p>
          <a:p>
            <a:endParaRPr sz="3200" dirty="0">
              <a:solidFill>
                <a:srgbClr val="37474F"/>
              </a:solidFill>
            </a:endParaRPr>
          </a:p>
          <a:p>
            <a:r>
              <a:rPr lang="zh-TW" altLang="en-US" sz="3200" dirty="0">
                <a:solidFill>
                  <a:srgbClr val="37474F"/>
                </a:solidFill>
              </a:rPr>
              <a:t>二、</a:t>
            </a:r>
            <a:r>
              <a:rPr lang="zh-TW" altLang="en-US" sz="3200" dirty="0">
                <a:solidFill>
                  <a:srgbClr val="37474F"/>
                </a:solidFill>
              </a:rPr>
              <a:t>探討</a:t>
            </a:r>
            <a:r>
              <a:rPr lang="en-US" altLang="zh-TW" sz="3200" dirty="0">
                <a:solidFill>
                  <a:srgbClr val="37474F"/>
                </a:solidFill>
                <a:latin typeface="Times New Roman"/>
                <a:ea typeface="Times New Roman"/>
                <a:cs typeface="Times New Roman"/>
                <a:sym typeface="Times New Roman"/>
              </a:rPr>
              <a:t>SEA</a:t>
            </a:r>
            <a:r>
              <a:rPr lang="zh-TW" altLang="en-US" sz="3200" dirty="0">
                <a:solidFill>
                  <a:srgbClr val="37474F"/>
                </a:solidFill>
                <a:sym typeface="Times New Roman"/>
              </a:rPr>
              <a:t>作用時</a:t>
            </a:r>
            <a:r>
              <a:rPr lang="zh-TW" altLang="en-US" sz="3200" dirty="0">
                <a:solidFill>
                  <a:srgbClr val="37474F"/>
                </a:solidFill>
                <a:sym typeface="Times New Roman"/>
              </a:rPr>
              <a:t>間</a:t>
            </a:r>
            <a:r>
              <a:rPr lang="zh-TW" altLang="en-US" sz="3200" dirty="0">
                <a:solidFill>
                  <a:srgbClr val="37474F"/>
                </a:solidFill>
              </a:rPr>
              <a:t>對</a:t>
            </a:r>
            <a:r>
              <a:rPr lang="en-US" altLang="zh-TW" sz="3200" dirty="0">
                <a:solidFill>
                  <a:srgbClr val="37474F"/>
                </a:solidFill>
                <a:latin typeface="Times New Roman"/>
                <a:ea typeface="Times New Roman"/>
                <a:cs typeface="Times New Roman"/>
                <a:sym typeface="Times New Roman"/>
              </a:rPr>
              <a:t>HTB-9</a:t>
            </a:r>
            <a:r>
              <a:rPr lang="zh-TW" altLang="en-US" sz="3200" dirty="0">
                <a:solidFill>
                  <a:srgbClr val="37474F"/>
                </a:solidFill>
              </a:rPr>
              <a:t>的活性是否有</a:t>
            </a:r>
            <a:r>
              <a:rPr lang="zh-TW" altLang="en-US" sz="3200" dirty="0">
                <a:solidFill>
                  <a:srgbClr val="37474F"/>
                </a:solidFill>
              </a:rPr>
              <a:t>影響</a:t>
            </a:r>
            <a:endParaRPr lang="en-US" sz="3200" dirty="0">
              <a:solidFill>
                <a:srgbClr val="37474F"/>
              </a:solidFill>
            </a:endParaRPr>
          </a:p>
          <a:p>
            <a:endParaRPr sz="3200" dirty="0">
              <a:solidFill>
                <a:srgbClr val="37474F"/>
              </a:solidFill>
            </a:endParaRPr>
          </a:p>
          <a:p>
            <a:r>
              <a:rPr lang="zh-TW" altLang="en-US" sz="3200" dirty="0">
                <a:solidFill>
                  <a:srgbClr val="37474F"/>
                </a:solidFill>
              </a:rPr>
              <a:t>三</a:t>
            </a:r>
            <a:r>
              <a:rPr lang="zh-TW" altLang="en-US" sz="3200" dirty="0">
                <a:solidFill>
                  <a:srgbClr val="37474F"/>
                </a:solidFill>
              </a:rPr>
              <a:t>、</a:t>
            </a:r>
            <a:r>
              <a:rPr lang="zh-TW" altLang="en-US" sz="3200" dirty="0">
                <a:solidFill>
                  <a:srgbClr val="37474F"/>
                </a:solidFill>
              </a:rPr>
              <a:t>藉由螢光照影檢測</a:t>
            </a:r>
            <a:r>
              <a:rPr lang="en-US" altLang="zh-TW" sz="3200" dirty="0">
                <a:solidFill>
                  <a:srgbClr val="37474F"/>
                </a:solidFill>
                <a:latin typeface="Times New Roman"/>
                <a:ea typeface="Times New Roman"/>
                <a:cs typeface="Times New Roman"/>
                <a:sym typeface="Times New Roman"/>
              </a:rPr>
              <a:t>SEA</a:t>
            </a:r>
            <a:r>
              <a:rPr lang="zh-TW" altLang="en-US" sz="3200" dirty="0">
                <a:solidFill>
                  <a:srgbClr val="37474F"/>
                </a:solidFill>
              </a:rPr>
              <a:t>對</a:t>
            </a:r>
            <a:r>
              <a:rPr lang="en-US" altLang="zh-TW" sz="3200" dirty="0">
                <a:solidFill>
                  <a:srgbClr val="37474F"/>
                </a:solidFill>
                <a:latin typeface="Times New Roman"/>
                <a:ea typeface="Times New Roman"/>
                <a:cs typeface="Times New Roman"/>
                <a:sym typeface="Times New Roman"/>
              </a:rPr>
              <a:t>HTB-9</a:t>
            </a:r>
            <a:r>
              <a:rPr lang="zh-TW" altLang="en-US" sz="3200" dirty="0">
                <a:solidFill>
                  <a:srgbClr val="37474F"/>
                </a:solidFill>
              </a:rPr>
              <a:t>細胞凋亡的影響</a:t>
            </a:r>
            <a:endParaRPr sz="3200" dirty="0">
              <a:solidFill>
                <a:srgbClr val="37474F"/>
              </a:solidFill>
            </a:endParaRPr>
          </a:p>
          <a:p>
            <a:endParaRPr sz="3200" dirty="0">
              <a:solidFill>
                <a:srgbClr val="37474F"/>
              </a:solidFill>
              <a:latin typeface="Average"/>
              <a:ea typeface="Average"/>
              <a:cs typeface="Average"/>
              <a:sym typeface="Average"/>
            </a:endParaRPr>
          </a:p>
        </p:txBody>
      </p:sp>
    </p:spTree>
    <p:extLst>
      <p:ext uri="{BB962C8B-B14F-4D97-AF65-F5344CB8AC3E}">
        <p14:creationId xmlns:p14="http://schemas.microsoft.com/office/powerpoint/2010/main" val="22447196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491</Words>
  <Application>Microsoft Office PowerPoint</Application>
  <PresentationFormat>寬螢幕</PresentationFormat>
  <Paragraphs>124</Paragraphs>
  <Slides>21</Slides>
  <Notes>16</Notes>
  <HiddenSlides>0</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21</vt:i4>
      </vt:variant>
    </vt:vector>
  </HeadingPairs>
  <TitlesOfParts>
    <vt:vector size="33" baseType="lpstr">
      <vt:lpstr>Average</vt:lpstr>
      <vt:lpstr>Oswald</vt:lpstr>
      <vt:lpstr>PMingLiu</vt:lpstr>
      <vt:lpstr>新細明體</vt:lpstr>
      <vt:lpstr>標楷體</vt:lpstr>
      <vt:lpstr>Arial</vt:lpstr>
      <vt:lpstr>Calibri</vt:lpstr>
      <vt:lpstr>Calibri Light</vt:lpstr>
      <vt:lpstr>Times New Roman</vt:lpstr>
      <vt:lpstr>Office 佈景主題</vt:lpstr>
      <vt:lpstr>1_Slate</vt:lpstr>
      <vt:lpstr>Slate</vt:lpstr>
      <vt:lpstr>PowerPoint 簡報</vt:lpstr>
      <vt:lpstr>PowerPoint 簡報</vt:lpstr>
      <vt:lpstr>PowerPoint 簡報</vt:lpstr>
      <vt:lpstr>PowerPoint 簡報</vt:lpstr>
      <vt:lpstr>PowerPoint 簡報</vt:lpstr>
      <vt:lpstr>PowerPoint 簡報</vt:lpstr>
      <vt:lpstr>PowerPoint 簡報</vt:lpstr>
      <vt:lpstr>研究動機</vt:lpstr>
      <vt:lpstr>研究目的</vt:lpstr>
      <vt:lpstr>蟲卵抗原(SEA)</vt:lpstr>
      <vt:lpstr>實驗設計流程</vt:lpstr>
      <vt:lpstr>PowerPoint 簡報</vt:lpstr>
      <vt:lpstr>CCK-8</vt:lpstr>
      <vt:lpstr>apoptosis caspase 3</vt:lpstr>
      <vt:lpstr>PowerPoint 簡報</vt:lpstr>
      <vt:lpstr>實驗結果-CCK8</vt:lpstr>
      <vt:lpstr>實驗結果 螢光照影(caspase 3)</vt:lpstr>
      <vt:lpstr>未來展望</vt:lpstr>
      <vt:lpstr>PowerPoint 簡報</vt:lpstr>
      <vt:lpstr>參考資料</vt:lpstr>
      <vt:lpstr>致謝</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account</dc:creator>
  <cp:lastModifiedBy>Microsoft account</cp:lastModifiedBy>
  <cp:revision>7</cp:revision>
  <dcterms:created xsi:type="dcterms:W3CDTF">2020-06-15T08:06:40Z</dcterms:created>
  <dcterms:modified xsi:type="dcterms:W3CDTF">2020-06-15T08:13:36Z</dcterms:modified>
</cp:coreProperties>
</file>